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278" r:id="rId3"/>
    <p:sldId id="331" r:id="rId4"/>
    <p:sldId id="287" r:id="rId5"/>
    <p:sldId id="288" r:id="rId6"/>
    <p:sldId id="289" r:id="rId7"/>
    <p:sldId id="290" r:id="rId8"/>
    <p:sldId id="352" r:id="rId9"/>
    <p:sldId id="306" r:id="rId10"/>
    <p:sldId id="332" r:id="rId11"/>
    <p:sldId id="277" r:id="rId12"/>
    <p:sldId id="309" r:id="rId13"/>
    <p:sldId id="336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53" r:id="rId23"/>
    <p:sldId id="310" r:id="rId24"/>
    <p:sldId id="311" r:id="rId25"/>
    <p:sldId id="312" r:id="rId26"/>
    <p:sldId id="313" r:id="rId27"/>
    <p:sldId id="354" r:id="rId28"/>
    <p:sldId id="315" r:id="rId29"/>
    <p:sldId id="316" r:id="rId30"/>
    <p:sldId id="346" r:id="rId31"/>
    <p:sldId id="355" r:id="rId32"/>
    <p:sldId id="318" r:id="rId33"/>
    <p:sldId id="319" r:id="rId34"/>
    <p:sldId id="356" r:id="rId35"/>
    <p:sldId id="320" r:id="rId36"/>
    <p:sldId id="323" r:id="rId37"/>
    <p:sldId id="334" r:id="rId38"/>
    <p:sldId id="34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채윤" initials="김채" lastIdx="1" clrIdx="0">
    <p:extLst>
      <p:ext uri="{19B8F6BF-5375-455C-9EA6-DF929625EA0E}">
        <p15:presenceInfo xmlns:p15="http://schemas.microsoft.com/office/powerpoint/2012/main" userId="fda6407bd7d6ce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C000"/>
    <a:srgbClr val="92D050"/>
    <a:srgbClr val="B2E1FD"/>
    <a:srgbClr val="FF0000"/>
    <a:srgbClr val="2A5D1B"/>
    <a:srgbClr val="71FFFC"/>
    <a:srgbClr val="F2F2F2"/>
    <a:srgbClr val="F8F8F8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E5-4CE4-8049-08E6DF423CB9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E5-4CE4-8049-08E6DF423CB9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E5-4CE4-8049-08E6DF423CB9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E5-4CE4-8049-08E6DF423CB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제품 '가'</c:v>
                </c:pt>
                <c:pt idx="1">
                  <c:v>제품 '나'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0.85299999999999998</c:v>
                </c:pt>
                <c:pt idx="1">
                  <c:v>0.14699999999999999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E5-4CE4-8049-08E6DF423C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34078-AF2A-4570-8C49-76D526CDA598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FE3-5A5D-40AA-9C82-DDB7D9E00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5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8482707" y="4818007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9188394" y="4377468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8800871" y="6161715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2413646" y="4647871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2325800" y="4207332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3370" y="2603714"/>
            <a:ext cx="73452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지도 라이브러리 기반</a:t>
            </a:r>
            <a:endParaRPr lang="en-US" altLang="ko-KR" sz="4400" b="1" kern="0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4400" b="1" kern="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제로웨이스트</a:t>
            </a:r>
            <a:r>
              <a:rPr lang="ko-KR" altLang="en-US" sz="4400" b="1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실천 안내 서비스</a:t>
            </a:r>
            <a:endParaRPr lang="en-US" altLang="ko-KR" sz="4400" b="1" kern="0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srgbClr val="92D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4000" b="1" kern="0" dirty="0">
                <a:solidFill>
                  <a:srgbClr val="92D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ECO</a:t>
            </a:r>
            <a:r>
              <a:rPr lang="en-US" altLang="ko-KR" sz="4000" b="1" kern="0" dirty="0">
                <a:solidFill>
                  <a:prstClr val="whit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:BACK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A435D2-1606-6533-4B44-94A064FE8AAA}"/>
              </a:ext>
            </a:extLst>
          </p:cNvPr>
          <p:cNvGrpSpPr/>
          <p:nvPr/>
        </p:nvGrpSpPr>
        <p:grpSpPr>
          <a:xfrm>
            <a:off x="4161821" y="1837200"/>
            <a:ext cx="3694438" cy="589894"/>
            <a:chOff x="5499754" y="3326079"/>
            <a:chExt cx="3660348" cy="43439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D82A076-4A43-ED4C-D9E3-73732119D9AA}"/>
                </a:ext>
              </a:extLst>
            </p:cNvPr>
            <p:cNvSpPr/>
            <p:nvPr/>
          </p:nvSpPr>
          <p:spPr>
            <a:xfrm>
              <a:off x="5499754" y="3326079"/>
              <a:ext cx="3660348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B26AF7E-FB3C-964F-E1E1-BF657BD06F8E}"/>
                </a:ext>
              </a:extLst>
            </p:cNvPr>
            <p:cNvSpPr/>
            <p:nvPr/>
          </p:nvSpPr>
          <p:spPr>
            <a:xfrm>
              <a:off x="8513849" y="3371792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FA9AEFE-27BB-7838-89C4-02F23B1C6558}"/>
                </a:ext>
              </a:extLst>
            </p:cNvPr>
            <p:cNvGrpSpPr/>
            <p:nvPr/>
          </p:nvGrpSpPr>
          <p:grpSpPr>
            <a:xfrm>
              <a:off x="8639853" y="3427154"/>
              <a:ext cx="262063" cy="232240"/>
              <a:chOff x="8635036" y="848204"/>
              <a:chExt cx="323079" cy="286312"/>
            </a:xfrm>
          </p:grpSpPr>
          <p:sp>
            <p:nvSpPr>
              <p:cNvPr id="48" name="원형: 비어 있음 47">
                <a:extLst>
                  <a:ext uri="{FF2B5EF4-FFF2-40B4-BE49-F238E27FC236}">
                    <a16:creationId xmlns:a16="http://schemas.microsoft.com/office/drawing/2014/main" id="{39B98394-4140-193E-F8E3-2AE3ECB41385}"/>
                  </a:ext>
                </a:extLst>
              </p:cNvPr>
              <p:cNvSpPr/>
              <p:nvPr/>
            </p:nvSpPr>
            <p:spPr>
              <a:xfrm>
                <a:off x="8635036" y="848204"/>
                <a:ext cx="297921" cy="228539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805A3520-E885-776C-145D-F44F6CFA1518}"/>
                  </a:ext>
                </a:extLst>
              </p:cNvPr>
              <p:cNvSpPr/>
              <p:nvPr/>
            </p:nvSpPr>
            <p:spPr>
              <a:xfrm rot="18900000">
                <a:off x="8922115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526711" y="1870536"/>
            <a:ext cx="252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지도 라이브러리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F49D-EE21-85F7-1C84-A4EDCF237063}"/>
              </a:ext>
            </a:extLst>
          </p:cNvPr>
          <p:cNvSpPr txBox="1"/>
          <p:nvPr/>
        </p:nvSpPr>
        <p:spPr>
          <a:xfrm>
            <a:off x="4337866" y="6183167"/>
            <a:ext cx="3596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김채윤</a:t>
            </a:r>
            <a:r>
              <a:rPr lang="ko-KR" altLang="en-US" sz="20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최현우 </a:t>
            </a:r>
            <a:r>
              <a:rPr lang="ko-KR" altLang="en-US" sz="20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김연이</a:t>
            </a:r>
            <a:r>
              <a:rPr lang="ko-KR" altLang="en-US" sz="20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이상희 </a:t>
            </a:r>
            <a:r>
              <a:rPr lang="ko-KR" altLang="en-US" sz="20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유슬이</a:t>
            </a:r>
            <a:endParaRPr lang="ko-KR" altLang="en-US" sz="20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BEDDF44-2A21-40BD-890A-59D38D8C5C13}"/>
              </a:ext>
            </a:extLst>
          </p:cNvPr>
          <p:cNvSpPr/>
          <p:nvPr/>
        </p:nvSpPr>
        <p:spPr>
          <a:xfrm>
            <a:off x="5342716" y="5698727"/>
            <a:ext cx="1506568" cy="4844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80975" lvl="5">
              <a:defRPr/>
            </a:pPr>
            <a:endParaRPr lang="en-US" altLang="ko-KR" sz="400" kern="0" dirty="0">
              <a:solidFill>
                <a:schemeClr val="bg1">
                  <a:lumMod val="95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49D3CA-44C4-4964-204E-86A998474614}"/>
              </a:ext>
            </a:extLst>
          </p:cNvPr>
          <p:cNvSpPr txBox="1"/>
          <p:nvPr/>
        </p:nvSpPr>
        <p:spPr>
          <a:xfrm>
            <a:off x="5448088" y="5740891"/>
            <a:ext cx="129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여따담아조</a:t>
            </a:r>
            <a:endParaRPr lang="ko-KR" altLang="en-US" sz="20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35" grpId="0"/>
      <p:bldP spid="53" grpId="0"/>
      <p:bldP spid="5" grpId="0"/>
      <p:bldP spid="57" grpId="0" animBg="1"/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15337-A905-213F-AD5E-12CD3C047A12}"/>
              </a:ext>
            </a:extLst>
          </p:cNvPr>
          <p:cNvGrpSpPr/>
          <p:nvPr/>
        </p:nvGrpSpPr>
        <p:grpSpPr>
          <a:xfrm>
            <a:off x="2312142" y="1221616"/>
            <a:ext cx="7567715" cy="4414768"/>
            <a:chOff x="2011905" y="971473"/>
            <a:chExt cx="7567715" cy="441476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74F0F1A-7A0F-4F80-986E-D5A204B9BAC0}"/>
                </a:ext>
              </a:extLst>
            </p:cNvPr>
            <p:cNvSpPr/>
            <p:nvPr/>
          </p:nvSpPr>
          <p:spPr>
            <a:xfrm>
              <a:off x="2361859" y="1471758"/>
              <a:ext cx="7217761" cy="3914483"/>
            </a:xfrm>
            <a:prstGeom prst="round2SameRect">
              <a:avLst>
                <a:gd name="adj1" fmla="val 1417"/>
                <a:gd name="adj2" fmla="val 3212"/>
              </a:avLst>
            </a:prstGeom>
            <a:solidFill>
              <a:schemeClr val="bg1"/>
            </a:solidFill>
            <a:ln w="31750">
              <a:solidFill>
                <a:srgbClr val="34110C"/>
              </a:solidFill>
            </a:ln>
            <a:effectLst>
              <a:outerShdw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rtlCol="0" anchor="ctr"/>
            <a:lstStyle/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7C34E48-263B-4924-8F46-5172E75E6D7C}"/>
                </a:ext>
              </a:extLst>
            </p:cNvPr>
            <p:cNvSpPr/>
            <p:nvPr/>
          </p:nvSpPr>
          <p:spPr>
            <a:xfrm>
              <a:off x="2361859" y="1471757"/>
              <a:ext cx="7217761" cy="693954"/>
            </a:xfrm>
            <a:prstGeom prst="round2SameRect">
              <a:avLst/>
            </a:prstGeom>
            <a:solidFill>
              <a:srgbClr val="D2EDFF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지도 라이브러리 기반 </a:t>
              </a:r>
              <a:r>
                <a:rPr lang="ko-KR" altLang="en-US" sz="20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제로웨이스트</a:t>
              </a: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실천 안내 서비스</a:t>
              </a:r>
              <a:endPara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74BB5EC-9338-4623-8D15-535BA43C6AC3}"/>
                </a:ext>
              </a:extLst>
            </p:cNvPr>
            <p:cNvSpPr/>
            <p:nvPr/>
          </p:nvSpPr>
          <p:spPr>
            <a:xfrm>
              <a:off x="2361859" y="2165711"/>
              <a:ext cx="7217761" cy="943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7E7FA6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7E7E915-C386-4D56-B7EA-3140E3578BC3}"/>
                </a:ext>
              </a:extLst>
            </p:cNvPr>
            <p:cNvSpPr/>
            <p:nvPr/>
          </p:nvSpPr>
          <p:spPr>
            <a:xfrm>
              <a:off x="2011905" y="971473"/>
              <a:ext cx="1194634" cy="702314"/>
            </a:xfrm>
            <a:custGeom>
              <a:avLst/>
              <a:gdLst>
                <a:gd name="connsiteX0" fmla="*/ 113709 w 1723644"/>
                <a:gd name="connsiteY0" fmla="*/ 0 h 921176"/>
                <a:gd name="connsiteX1" fmla="*/ 1609935 w 1723644"/>
                <a:gd name="connsiteY1" fmla="*/ 0 h 921176"/>
                <a:gd name="connsiteX2" fmla="*/ 1723644 w 1723644"/>
                <a:gd name="connsiteY2" fmla="*/ 113709 h 921176"/>
                <a:gd name="connsiteX3" fmla="*/ 1723644 w 1723644"/>
                <a:gd name="connsiteY3" fmla="*/ 568532 h 921176"/>
                <a:gd name="connsiteX4" fmla="*/ 1609935 w 1723644"/>
                <a:gd name="connsiteY4" fmla="*/ 682241 h 921176"/>
                <a:gd name="connsiteX5" fmla="*/ 1508298 w 1723644"/>
                <a:gd name="connsiteY5" fmla="*/ 682241 h 921176"/>
                <a:gd name="connsiteX6" fmla="*/ 1517852 w 1723644"/>
                <a:gd name="connsiteY6" fmla="*/ 727381 h 921176"/>
                <a:gd name="connsiteX7" fmla="*/ 1633278 w 1723644"/>
                <a:gd name="connsiteY7" fmla="*/ 921176 h 921176"/>
                <a:gd name="connsiteX8" fmla="*/ 1308314 w 1723644"/>
                <a:gd name="connsiteY8" fmla="*/ 711681 h 921176"/>
                <a:gd name="connsiteX9" fmla="*/ 1295332 w 1723644"/>
                <a:gd name="connsiteY9" fmla="*/ 682241 h 921176"/>
                <a:gd name="connsiteX10" fmla="*/ 113709 w 1723644"/>
                <a:gd name="connsiteY10" fmla="*/ 682241 h 921176"/>
                <a:gd name="connsiteX11" fmla="*/ 0 w 1723644"/>
                <a:gd name="connsiteY11" fmla="*/ 568532 h 921176"/>
                <a:gd name="connsiteX12" fmla="*/ 0 w 1723644"/>
                <a:gd name="connsiteY12" fmla="*/ 113709 h 921176"/>
                <a:gd name="connsiteX13" fmla="*/ 113709 w 1723644"/>
                <a:gd name="connsiteY13" fmla="*/ 0 h 92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644" h="921176">
                  <a:moveTo>
                    <a:pt x="113709" y="0"/>
                  </a:moveTo>
                  <a:lnTo>
                    <a:pt x="1609935" y="0"/>
                  </a:lnTo>
                  <a:cubicBezTo>
                    <a:pt x="1672735" y="0"/>
                    <a:pt x="1723644" y="50909"/>
                    <a:pt x="1723644" y="113709"/>
                  </a:cubicBezTo>
                  <a:lnTo>
                    <a:pt x="1723644" y="568532"/>
                  </a:lnTo>
                  <a:cubicBezTo>
                    <a:pt x="1723644" y="631332"/>
                    <a:pt x="1672735" y="682241"/>
                    <a:pt x="1609935" y="682241"/>
                  </a:cubicBezTo>
                  <a:lnTo>
                    <a:pt x="1508298" y="682241"/>
                  </a:lnTo>
                  <a:lnTo>
                    <a:pt x="1517852" y="727381"/>
                  </a:lnTo>
                  <a:cubicBezTo>
                    <a:pt x="1540452" y="796291"/>
                    <a:pt x="1578747" y="862414"/>
                    <a:pt x="1633278" y="921176"/>
                  </a:cubicBezTo>
                  <a:cubicBezTo>
                    <a:pt x="1489713" y="904233"/>
                    <a:pt x="1371038" y="822339"/>
                    <a:pt x="1308314" y="711681"/>
                  </a:cubicBezTo>
                  <a:lnTo>
                    <a:pt x="1295332" y="682241"/>
                  </a:lnTo>
                  <a:lnTo>
                    <a:pt x="113709" y="682241"/>
                  </a:lnTo>
                  <a:cubicBezTo>
                    <a:pt x="50909" y="682241"/>
                    <a:pt x="0" y="631332"/>
                    <a:pt x="0" y="568532"/>
                  </a:cubicBezTo>
                  <a:lnTo>
                    <a:pt x="0" y="113709"/>
                  </a:lnTo>
                  <a:cubicBezTo>
                    <a:pt x="0" y="50909"/>
                    <a:pt x="50909" y="0"/>
                    <a:pt x="113709" y="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36000" rtlCol="0" anchor="t" anchorCtr="0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rgbClr val="FCA297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● ● ● ● </a:t>
              </a:r>
              <a:endParaRPr lang="en-US" altLang="ko-KR" sz="900" b="1" dirty="0">
                <a:solidFill>
                  <a:srgbClr val="FCA2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여따담아조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8215303" y="1056886"/>
              <a:ext cx="1228892" cy="307360"/>
              <a:chOff x="9688404" y="466716"/>
              <a:chExt cx="998066" cy="25514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75EC65-6014-4789-E0F8-E8D5FD5FBBE9}"/>
                </a:ext>
              </a:extLst>
            </p:cNvPr>
            <p:cNvSpPr txBox="1"/>
            <p:nvPr/>
          </p:nvSpPr>
          <p:spPr>
            <a:xfrm>
              <a:off x="3447630" y="2953977"/>
              <a:ext cx="504621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개발 내용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8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ED1456-3F20-C821-62FA-4C7A9C039889}"/>
              </a:ext>
            </a:extLst>
          </p:cNvPr>
          <p:cNvCxnSpPr>
            <a:cxnSpLocks/>
          </p:cNvCxnSpPr>
          <p:nvPr/>
        </p:nvCxnSpPr>
        <p:spPr>
          <a:xfrm>
            <a:off x="-14316" y="3352292"/>
            <a:ext cx="122040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988523" y="2171949"/>
            <a:ext cx="4235225" cy="493694"/>
          </a:xfrm>
          <a:prstGeom prst="roundRect">
            <a:avLst>
              <a:gd name="adj" fmla="val 13386"/>
            </a:avLst>
          </a:prstGeom>
          <a:solidFill>
            <a:schemeClr val="accent5">
              <a:lumMod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Challenge point </a:t>
            </a:r>
            <a:r>
              <a:rPr lang="ko-KR" altLang="en-US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지도라이브러리 활용 기능</a:t>
            </a:r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endParaRPr lang="ko-KR" altLang="en-US" sz="2400" b="1" kern="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018974" y="2753227"/>
            <a:ext cx="6174324" cy="1201788"/>
          </a:xfrm>
          <a:prstGeom prst="roundRect">
            <a:avLst>
              <a:gd name="adj" fmla="val 7005"/>
            </a:avLst>
          </a:prstGeom>
          <a:solidFill>
            <a:srgbClr val="B8986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매장 보러 가기</a:t>
            </a:r>
            <a:endParaRPr lang="ko-KR" altLang="en-US" sz="2800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2BA99-A61C-020B-5601-059207FE49E1}"/>
              </a:ext>
            </a:extLst>
          </p:cNvPr>
          <p:cNvGrpSpPr/>
          <p:nvPr/>
        </p:nvGrpSpPr>
        <p:grpSpPr>
          <a:xfrm>
            <a:off x="3035844" y="3082959"/>
            <a:ext cx="310316" cy="358246"/>
            <a:chOff x="493776" y="243528"/>
            <a:chExt cx="310316" cy="3582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983010-0E16-7A92-3A34-3DA68DEF4E8E}"/>
                </a:ext>
              </a:extLst>
            </p:cNvPr>
            <p:cNvSpPr/>
            <p:nvPr/>
          </p:nvSpPr>
          <p:spPr>
            <a:xfrm>
              <a:off x="588092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5075F4D-13D1-BDBD-7F57-DDD022F36536}"/>
                </a:ext>
              </a:extLst>
            </p:cNvPr>
            <p:cNvGrpSpPr/>
            <p:nvPr/>
          </p:nvGrpSpPr>
          <p:grpSpPr>
            <a:xfrm>
              <a:off x="493776" y="243528"/>
              <a:ext cx="252000" cy="69342"/>
              <a:chOff x="493776" y="243528"/>
              <a:chExt cx="252000" cy="6934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454E309-E510-0D4A-60E9-FC5FE15EB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279532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AA9FF5-D429-F978-8FEC-EF0C15C03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312870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B732FC5-D83E-C26E-AC2E-3A95D6E02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38" y="243528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821DB6-26F8-D3D6-90C8-34ACA7621FFD}"/>
              </a:ext>
            </a:extLst>
          </p:cNvPr>
          <p:cNvGrpSpPr/>
          <p:nvPr/>
        </p:nvGrpSpPr>
        <p:grpSpPr>
          <a:xfrm>
            <a:off x="8886020" y="3103162"/>
            <a:ext cx="306565" cy="496248"/>
            <a:chOff x="4907038" y="249216"/>
            <a:chExt cx="306565" cy="4962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9888C7-1DCE-8B5E-30C2-27159F5B974C}"/>
                </a:ext>
              </a:extLst>
            </p:cNvPr>
            <p:cNvSpPr/>
            <p:nvPr/>
          </p:nvSpPr>
          <p:spPr>
            <a:xfrm>
              <a:off x="4907038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BF2666-32A0-C703-5317-6B81FC3705CD}"/>
                </a:ext>
              </a:extLst>
            </p:cNvPr>
            <p:cNvGrpSpPr/>
            <p:nvPr/>
          </p:nvGrpSpPr>
          <p:grpSpPr>
            <a:xfrm>
              <a:off x="5025897" y="249216"/>
              <a:ext cx="187706" cy="496248"/>
              <a:chOff x="4073397" y="249216"/>
              <a:chExt cx="187706" cy="49624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A3C1BA2-9CDA-722D-9887-BE38FFEDB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397" y="712126"/>
                <a:ext cx="1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81FF4F-8D2D-5485-B863-FBC437F65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7103" y="745464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FB1C65A-B05B-837E-9504-DB753DBA3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103" y="67612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C3F0E-1FA7-CC87-E052-EE0CB611E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106" y="27953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2748CED-CE7B-A6A8-220B-C4E506F98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1965" y="249216"/>
                <a:ext cx="108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4081470" y="2331485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7935907" y="2325687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1.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마커 표시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A3D9D9-1510-D1BC-65DF-EA4D4C3B34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022" y="1043733"/>
            <a:ext cx="3967176" cy="1878531"/>
          </a:xfrm>
          <a:prstGeom prst="rect">
            <a:avLst/>
          </a:prstGeom>
          <a:solidFill>
            <a:srgbClr val="71FF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DDD6426-FA70-CFC4-C2F7-5C8659B1CB00}"/>
              </a:ext>
            </a:extLst>
          </p:cNvPr>
          <p:cNvSpPr/>
          <p:nvPr/>
        </p:nvSpPr>
        <p:spPr>
          <a:xfrm>
            <a:off x="1552569" y="1017863"/>
            <a:ext cx="1260629" cy="577953"/>
          </a:xfrm>
          <a:prstGeom prst="frame">
            <a:avLst>
              <a:gd name="adj1" fmla="val 164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9" name="Google Shape;335;g13574bf5488_1_71">
            <a:extLst>
              <a:ext uri="{FF2B5EF4-FFF2-40B4-BE49-F238E27FC236}">
                <a16:creationId xmlns:a16="http://schemas.microsoft.com/office/drawing/2014/main" id="{C9FA50F8-153A-B371-E97C-5E4D3F0141D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724" y="1216242"/>
            <a:ext cx="7510987" cy="52860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Google Shape;363;g13574bf5488_1_232">
            <a:extLst>
              <a:ext uri="{FF2B5EF4-FFF2-40B4-BE49-F238E27FC236}">
                <a16:creationId xmlns:a16="http://schemas.microsoft.com/office/drawing/2014/main" id="{072AEB52-DDD1-8C8E-8A66-7084FF018EC7}"/>
              </a:ext>
            </a:extLst>
          </p:cNvPr>
          <p:cNvSpPr txBox="1"/>
          <p:nvPr/>
        </p:nvSpPr>
        <p:spPr>
          <a:xfrm>
            <a:off x="1273142" y="3223359"/>
            <a:ext cx="23667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서비스 화면 상단 메뉴 </a:t>
            </a:r>
            <a:r>
              <a:rPr lang="en-US" altLang="ko-KR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[</a:t>
            </a: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매장 </a:t>
            </a:r>
            <a:r>
              <a:rPr lang="ko-KR" alt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보러가기</a:t>
            </a:r>
            <a:r>
              <a:rPr lang="en-US" altLang="ko-KR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]</a:t>
            </a:r>
            <a:endParaRPr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45" name="Google Shape;360;g13574bf5488_1_232">
            <a:extLst>
              <a:ext uri="{FF2B5EF4-FFF2-40B4-BE49-F238E27FC236}">
                <a16:creationId xmlns:a16="http://schemas.microsoft.com/office/drawing/2014/main" id="{8B23166E-20AF-3CAE-D36D-D7FE5970949A}"/>
              </a:ext>
            </a:extLst>
          </p:cNvPr>
          <p:cNvCxnSpPr/>
          <p:nvPr/>
        </p:nvCxnSpPr>
        <p:spPr>
          <a:xfrm>
            <a:off x="2440738" y="4104109"/>
            <a:ext cx="0" cy="7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363;g13574bf5488_1_232">
            <a:extLst>
              <a:ext uri="{FF2B5EF4-FFF2-40B4-BE49-F238E27FC236}">
                <a16:creationId xmlns:a16="http://schemas.microsoft.com/office/drawing/2014/main" id="{F1E5A792-0145-B38F-A756-A2EC303BC477}"/>
              </a:ext>
            </a:extLst>
          </p:cNvPr>
          <p:cNvSpPr txBox="1"/>
          <p:nvPr/>
        </p:nvSpPr>
        <p:spPr>
          <a:xfrm>
            <a:off x="773242" y="5082334"/>
            <a:ext cx="336416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전체 </a:t>
            </a:r>
            <a:r>
              <a:rPr lang="ko-KR" alt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제로웨이스트</a:t>
            </a: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endParaRPr lang="en-US" altLang="ko-KR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매장 위치 마커로 표시</a:t>
            </a:r>
            <a:endParaRPr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819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1.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마커 표시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24" name="Google Shape;354;g13574bf5488_1_232">
            <a:extLst>
              <a:ext uri="{FF2B5EF4-FFF2-40B4-BE49-F238E27FC236}">
                <a16:creationId xmlns:a16="http://schemas.microsoft.com/office/drawing/2014/main" id="{16006C07-42A9-671C-A1F9-0EAB235AC108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63" y="4166890"/>
            <a:ext cx="3801987" cy="23130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" name="Google Shape;355;g13574bf5488_1_232">
            <a:extLst>
              <a:ext uri="{FF2B5EF4-FFF2-40B4-BE49-F238E27FC236}">
                <a16:creationId xmlns:a16="http://schemas.microsoft.com/office/drawing/2014/main" id="{26BD2983-04BC-B0E7-D4CC-0C91F8E1087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352" y="4000392"/>
            <a:ext cx="5263616" cy="25611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" name="Google Shape;356;g13574bf5488_1_232">
            <a:extLst>
              <a:ext uri="{FF2B5EF4-FFF2-40B4-BE49-F238E27FC236}">
                <a16:creationId xmlns:a16="http://schemas.microsoft.com/office/drawing/2014/main" id="{6C025649-4A94-B4D1-AC76-CED2C59F31B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99" y="1611699"/>
            <a:ext cx="2831925" cy="593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7" name="Google Shape;357;g13574bf5488_1_232">
            <a:extLst>
              <a:ext uri="{FF2B5EF4-FFF2-40B4-BE49-F238E27FC236}">
                <a16:creationId xmlns:a16="http://schemas.microsoft.com/office/drawing/2014/main" id="{B04FD083-3267-8DC6-9AF6-30BAEF9BF9C7}"/>
              </a:ext>
            </a:extLst>
          </p:cNvPr>
          <p:cNvCxnSpPr/>
          <p:nvPr/>
        </p:nvCxnSpPr>
        <p:spPr>
          <a:xfrm>
            <a:off x="3480771" y="1916941"/>
            <a:ext cx="240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358;g13574bf5488_1_232">
            <a:extLst>
              <a:ext uri="{FF2B5EF4-FFF2-40B4-BE49-F238E27FC236}">
                <a16:creationId xmlns:a16="http://schemas.microsoft.com/office/drawing/2014/main" id="{9F625EB1-CA7C-8151-B901-A5D3CFBFE309}"/>
              </a:ext>
            </a:extLst>
          </p:cNvPr>
          <p:cNvSpPr txBox="1"/>
          <p:nvPr/>
        </p:nvSpPr>
        <p:spPr>
          <a:xfrm>
            <a:off x="3631546" y="1516741"/>
            <a:ext cx="2077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 DB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매장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정보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전송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" name="Google Shape;359;g13574bf5488_1_232">
            <a:extLst>
              <a:ext uri="{FF2B5EF4-FFF2-40B4-BE49-F238E27FC236}">
                <a16:creationId xmlns:a16="http://schemas.microsoft.com/office/drawing/2014/main" id="{A0F0C0E6-16CB-5A6E-E945-506B57F02262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968" y="742405"/>
            <a:ext cx="5452607" cy="22880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0" name="Google Shape;360;g13574bf5488_1_232">
            <a:extLst>
              <a:ext uri="{FF2B5EF4-FFF2-40B4-BE49-F238E27FC236}">
                <a16:creationId xmlns:a16="http://schemas.microsoft.com/office/drawing/2014/main" id="{75219580-31EE-87B8-FBB7-EB7F002938C8}"/>
              </a:ext>
            </a:extLst>
          </p:cNvPr>
          <p:cNvCxnSpPr/>
          <p:nvPr/>
        </p:nvCxnSpPr>
        <p:spPr>
          <a:xfrm>
            <a:off x="7035385" y="3154199"/>
            <a:ext cx="0" cy="7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361;g13574bf5488_1_232">
            <a:extLst>
              <a:ext uri="{FF2B5EF4-FFF2-40B4-BE49-F238E27FC236}">
                <a16:creationId xmlns:a16="http://schemas.microsoft.com/office/drawing/2014/main" id="{EFF7C2D9-0CE0-0E36-C772-75B74D0AEBE4}"/>
              </a:ext>
            </a:extLst>
          </p:cNvPr>
          <p:cNvSpPr txBox="1"/>
          <p:nvPr/>
        </p:nvSpPr>
        <p:spPr>
          <a:xfrm>
            <a:off x="7263439" y="3138060"/>
            <a:ext cx="36682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매장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정보를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통한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객체</a:t>
            </a:r>
            <a:endParaRPr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생성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후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카카오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Map</a:t>
            </a: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API와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연동</a:t>
            </a:r>
            <a:endParaRPr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2" name="Google Shape;362;g13574bf5488_1_232">
            <a:extLst>
              <a:ext uri="{FF2B5EF4-FFF2-40B4-BE49-F238E27FC236}">
                <a16:creationId xmlns:a16="http://schemas.microsoft.com/office/drawing/2014/main" id="{24474B6E-0098-720E-8FBE-DBB3033FF7CD}"/>
              </a:ext>
            </a:extLst>
          </p:cNvPr>
          <p:cNvCxnSpPr/>
          <p:nvPr/>
        </p:nvCxnSpPr>
        <p:spPr>
          <a:xfrm rot="10800000">
            <a:off x="4257607" y="5167409"/>
            <a:ext cx="20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363;g13574bf5488_1_232">
            <a:extLst>
              <a:ext uri="{FF2B5EF4-FFF2-40B4-BE49-F238E27FC236}">
                <a16:creationId xmlns:a16="http://schemas.microsoft.com/office/drawing/2014/main" id="{E6938FFB-4A3F-B064-20E3-AA146DA4AFE3}"/>
              </a:ext>
            </a:extLst>
          </p:cNvPr>
          <p:cNvSpPr txBox="1"/>
          <p:nvPr/>
        </p:nvSpPr>
        <p:spPr>
          <a:xfrm>
            <a:off x="4159991" y="4731623"/>
            <a:ext cx="23667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전체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매장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마커</a:t>
            </a:r>
            <a:r>
              <a:rPr 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출력</a:t>
            </a:r>
            <a:endParaRPr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" name="Google Shape;364;g13574bf5488_1_232">
            <a:extLst>
              <a:ext uri="{FF2B5EF4-FFF2-40B4-BE49-F238E27FC236}">
                <a16:creationId xmlns:a16="http://schemas.microsoft.com/office/drawing/2014/main" id="{5412E530-5204-782D-1809-C3A0F4332C87}"/>
              </a:ext>
            </a:extLst>
          </p:cNvPr>
          <p:cNvSpPr txBox="1"/>
          <p:nvPr/>
        </p:nvSpPr>
        <p:spPr>
          <a:xfrm>
            <a:off x="8892755" y="4721162"/>
            <a:ext cx="308449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DB</a:t>
            </a:r>
            <a:r>
              <a:rPr lang="ko-KR" altLang="en-US" sz="1600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에 있는 매장만 표시되도록 구현</a:t>
            </a:r>
            <a:endParaRPr sz="1600" b="1" dirty="0">
              <a:highlight>
                <a:srgbClr val="FFFF00"/>
              </a:highlight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E81C5518-83F9-99E2-CA37-70C9FE391065}"/>
              </a:ext>
            </a:extLst>
          </p:cNvPr>
          <p:cNvSpPr/>
          <p:nvPr/>
        </p:nvSpPr>
        <p:spPr>
          <a:xfrm>
            <a:off x="6783377" y="4368358"/>
            <a:ext cx="4656198" cy="33741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8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2.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카테고리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21698-9C00-F8A1-3093-3824D085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017" y="997995"/>
            <a:ext cx="11360056" cy="5340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DDD6426-FA70-CFC4-C2F7-5C8659B1CB00}"/>
              </a:ext>
            </a:extLst>
          </p:cNvPr>
          <p:cNvSpPr/>
          <p:nvPr/>
        </p:nvSpPr>
        <p:spPr>
          <a:xfrm>
            <a:off x="7776841" y="877865"/>
            <a:ext cx="2396967" cy="928333"/>
          </a:xfrm>
          <a:prstGeom prst="frame">
            <a:avLst>
              <a:gd name="adj1" fmla="val 124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88D4D67C-7D36-F59F-0E2B-A320E8039F27}"/>
              </a:ext>
            </a:extLst>
          </p:cNvPr>
          <p:cNvSpPr/>
          <p:nvPr/>
        </p:nvSpPr>
        <p:spPr>
          <a:xfrm>
            <a:off x="7173158" y="2856390"/>
            <a:ext cx="2163051" cy="1145219"/>
          </a:xfrm>
          <a:prstGeom prst="borderCallout2">
            <a:avLst>
              <a:gd name="adj1" fmla="val 50533"/>
              <a:gd name="adj2" fmla="val -5049"/>
              <a:gd name="adj3" fmla="val 49758"/>
              <a:gd name="adj4" fmla="val -36367"/>
              <a:gd name="adj5" fmla="val 112500"/>
              <a:gd name="adj6" fmla="val -46667"/>
            </a:avLst>
          </a:prstGeom>
          <a:solidFill>
            <a:srgbClr val="2A5D1B"/>
          </a:solidFill>
          <a:ln>
            <a:solidFill>
              <a:srgbClr val="2A5D1B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카테고리에 해당하는 매장만 마커 표시</a:t>
            </a:r>
          </a:p>
        </p:txBody>
      </p:sp>
    </p:spTree>
    <p:extLst>
      <p:ext uri="{BB962C8B-B14F-4D97-AF65-F5344CB8AC3E}">
        <p14:creationId xmlns:p14="http://schemas.microsoft.com/office/powerpoint/2010/main" val="241676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2.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카테고리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FC6962-87F2-DE62-3963-81D8B6C6FA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65" y="1456983"/>
            <a:ext cx="2217056" cy="1825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94C04-37CA-1C78-E2BF-FB4DCCB296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1"/>
          <a:stretch/>
        </p:blipFill>
        <p:spPr>
          <a:xfrm>
            <a:off x="4652795" y="2241947"/>
            <a:ext cx="7164888" cy="3431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Google Shape;358;g13574bf5488_1_232">
            <a:extLst>
              <a:ext uri="{FF2B5EF4-FFF2-40B4-BE49-F238E27FC236}">
                <a16:creationId xmlns:a16="http://schemas.microsoft.com/office/drawing/2014/main" id="{43EB4703-00CA-A020-B452-7AE321666D49}"/>
              </a:ext>
            </a:extLst>
          </p:cNvPr>
          <p:cNvSpPr txBox="1"/>
          <p:nvPr/>
        </p:nvSpPr>
        <p:spPr>
          <a:xfrm>
            <a:off x="3121559" y="1503314"/>
            <a:ext cx="233680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이전에 가져온 </a:t>
            </a:r>
            <a:endParaRPr lang="en-US" altLang="ko-KR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  DB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매장 정보 필터링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" name="Google Shape;358;g13574bf5488_1_232">
            <a:extLst>
              <a:ext uri="{FF2B5EF4-FFF2-40B4-BE49-F238E27FC236}">
                <a16:creationId xmlns:a16="http://schemas.microsoft.com/office/drawing/2014/main" id="{ED0A4698-5012-ADEA-C3CF-3ABF0C830E70}"/>
              </a:ext>
            </a:extLst>
          </p:cNvPr>
          <p:cNvSpPr txBox="1"/>
          <p:nvPr/>
        </p:nvSpPr>
        <p:spPr>
          <a:xfrm>
            <a:off x="8205300" y="2369626"/>
            <a:ext cx="341151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음식 종류 객체와 일치하면 </a:t>
            </a:r>
            <a:endParaRPr lang="en-US" altLang="ko-KR" sz="1600" b="1" dirty="0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매장 데이터 가져오도록 구현</a:t>
            </a:r>
            <a:endParaRPr sz="1600" b="1" dirty="0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6442EA1-34AC-51A9-FF30-5B8BE8D59CAC}"/>
              </a:ext>
            </a:extLst>
          </p:cNvPr>
          <p:cNvSpPr/>
          <p:nvPr/>
        </p:nvSpPr>
        <p:spPr>
          <a:xfrm>
            <a:off x="4851397" y="2732453"/>
            <a:ext cx="3338004" cy="41947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Google Shape;357;g13574bf5488_1_232">
            <a:extLst>
              <a:ext uri="{FF2B5EF4-FFF2-40B4-BE49-F238E27FC236}">
                <a16:creationId xmlns:a16="http://schemas.microsoft.com/office/drawing/2014/main" id="{7264ACEC-F0C8-F5F9-11E2-E720E4B6B71C}"/>
              </a:ext>
            </a:extLst>
          </p:cNvPr>
          <p:cNvCxnSpPr>
            <a:cxnSpLocks/>
          </p:cNvCxnSpPr>
          <p:nvPr/>
        </p:nvCxnSpPr>
        <p:spPr>
          <a:xfrm>
            <a:off x="3288781" y="2734839"/>
            <a:ext cx="120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2221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2.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카테고리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D0A9C-FE0D-66E7-3543-25E5650CFE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17" y="2456744"/>
            <a:ext cx="5065416" cy="1704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3F0F64-D48A-8574-92F2-D4C8103AB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942" y="1164770"/>
            <a:ext cx="4863217" cy="493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358;g13574bf5488_1_232">
            <a:extLst>
              <a:ext uri="{FF2B5EF4-FFF2-40B4-BE49-F238E27FC236}">
                <a16:creationId xmlns:a16="http://schemas.microsoft.com/office/drawing/2014/main" id="{6756A2E1-3815-3655-93A2-30D4265FB541}"/>
              </a:ext>
            </a:extLst>
          </p:cNvPr>
          <p:cNvSpPr txBox="1"/>
          <p:nvPr/>
        </p:nvSpPr>
        <p:spPr>
          <a:xfrm>
            <a:off x="1434676" y="1874979"/>
            <a:ext cx="29080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ko-KR" alt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필터링된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데이터로 마커 생성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0" name="Google Shape;357;g13574bf5488_1_232">
            <a:extLst>
              <a:ext uri="{FF2B5EF4-FFF2-40B4-BE49-F238E27FC236}">
                <a16:creationId xmlns:a16="http://schemas.microsoft.com/office/drawing/2014/main" id="{40838B38-A412-7DF0-B5ED-B19F22E328FC}"/>
              </a:ext>
            </a:extLst>
          </p:cNvPr>
          <p:cNvCxnSpPr>
            <a:cxnSpLocks/>
          </p:cNvCxnSpPr>
          <p:nvPr/>
        </p:nvCxnSpPr>
        <p:spPr>
          <a:xfrm>
            <a:off x="5595039" y="3308870"/>
            <a:ext cx="120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358;g13574bf5488_1_232">
            <a:extLst>
              <a:ext uri="{FF2B5EF4-FFF2-40B4-BE49-F238E27FC236}">
                <a16:creationId xmlns:a16="http://schemas.microsoft.com/office/drawing/2014/main" id="{228FD224-EE4D-7AD0-EC4C-57ABC20AD6AF}"/>
              </a:ext>
            </a:extLst>
          </p:cNvPr>
          <p:cNvSpPr txBox="1"/>
          <p:nvPr/>
        </p:nvSpPr>
        <p:spPr>
          <a:xfrm>
            <a:off x="5421433" y="3428839"/>
            <a:ext cx="191685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카테고리 버튼에 </a:t>
            </a:r>
            <a:endParaRPr lang="en-US" altLang="ko-KR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클릭이벤트 추가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FE04C8CB-21C4-44B0-B9E2-F855BD5DA2A5}"/>
              </a:ext>
            </a:extLst>
          </p:cNvPr>
          <p:cNvSpPr/>
          <p:nvPr/>
        </p:nvSpPr>
        <p:spPr>
          <a:xfrm>
            <a:off x="6793381" y="5389107"/>
            <a:ext cx="3857865" cy="8322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3.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검색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61B50-B8E1-6910-E23B-C85398BE0F50}"/>
              </a:ext>
            </a:extLst>
          </p:cNvPr>
          <p:cNvSpPr txBox="1"/>
          <p:nvPr/>
        </p:nvSpPr>
        <p:spPr>
          <a:xfrm>
            <a:off x="9046496" y="114781"/>
            <a:ext cx="2917504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kakaomap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–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어나더데이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매장 검색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EBB48-7CFF-9D4A-4B19-0C310EF596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587" y="1068939"/>
            <a:ext cx="8173422" cy="5049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A9EC57F-C7B2-EA5D-7630-8B9D6DAAC9B6}"/>
              </a:ext>
            </a:extLst>
          </p:cNvPr>
          <p:cNvSpPr/>
          <p:nvPr/>
        </p:nvSpPr>
        <p:spPr>
          <a:xfrm>
            <a:off x="2268927" y="3180657"/>
            <a:ext cx="1975717" cy="84171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Google Shape;358;g13574bf5488_1_232">
            <a:extLst>
              <a:ext uri="{FF2B5EF4-FFF2-40B4-BE49-F238E27FC236}">
                <a16:creationId xmlns:a16="http://schemas.microsoft.com/office/drawing/2014/main" id="{42CA2235-A91A-1AEE-6794-D0F3ABB21CBA}"/>
              </a:ext>
            </a:extLst>
          </p:cNvPr>
          <p:cNvSpPr txBox="1"/>
          <p:nvPr/>
        </p:nvSpPr>
        <p:spPr>
          <a:xfrm>
            <a:off x="506515" y="2647741"/>
            <a:ext cx="260512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필요한 매장 데이터는 하나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800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3.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검색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C4EDB-F4F8-C985-2923-9DDB3CC442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70" y="1042637"/>
            <a:ext cx="4033875" cy="1739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9EDC93-09E7-CB07-0F9F-219135B3DE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37"/>
          <a:stretch/>
        </p:blipFill>
        <p:spPr>
          <a:xfrm>
            <a:off x="7578906" y="938065"/>
            <a:ext cx="4069418" cy="176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FD2334-A09A-E65D-3430-FA4D51D5A9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505" y="4149854"/>
            <a:ext cx="6262871" cy="2138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07011-8DB0-6DD7-1242-7D715C46DE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8989" y="4129212"/>
            <a:ext cx="3350084" cy="1962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Google Shape;357;g13574bf5488_1_232">
            <a:extLst>
              <a:ext uri="{FF2B5EF4-FFF2-40B4-BE49-F238E27FC236}">
                <a16:creationId xmlns:a16="http://schemas.microsoft.com/office/drawing/2014/main" id="{159BBA14-B944-D8D3-4E23-BC98B4639965}"/>
              </a:ext>
            </a:extLst>
          </p:cNvPr>
          <p:cNvCxnSpPr>
            <a:cxnSpLocks/>
          </p:cNvCxnSpPr>
          <p:nvPr/>
        </p:nvCxnSpPr>
        <p:spPr>
          <a:xfrm>
            <a:off x="5497323" y="1840661"/>
            <a:ext cx="177913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358;g13574bf5488_1_232">
            <a:extLst>
              <a:ext uri="{FF2B5EF4-FFF2-40B4-BE49-F238E27FC236}">
                <a16:creationId xmlns:a16="http://schemas.microsoft.com/office/drawing/2014/main" id="{1848C6A7-5173-A425-B8BD-7E55B0B56DF2}"/>
              </a:ext>
            </a:extLst>
          </p:cNvPr>
          <p:cNvSpPr txBox="1"/>
          <p:nvPr/>
        </p:nvSpPr>
        <p:spPr>
          <a:xfrm>
            <a:off x="5280176" y="1064995"/>
            <a:ext cx="22987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1․’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광주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’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포함한 키워드 </a:t>
            </a:r>
            <a:endParaRPr lang="en-US" altLang="ko-KR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검색 요청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6" name="Google Shape;360;g13574bf5488_1_232">
            <a:extLst>
              <a:ext uri="{FF2B5EF4-FFF2-40B4-BE49-F238E27FC236}">
                <a16:creationId xmlns:a16="http://schemas.microsoft.com/office/drawing/2014/main" id="{BFF90B2F-7791-5329-E201-A0722DAD511E}"/>
              </a:ext>
            </a:extLst>
          </p:cNvPr>
          <p:cNvCxnSpPr/>
          <p:nvPr/>
        </p:nvCxnSpPr>
        <p:spPr>
          <a:xfrm>
            <a:off x="10813045" y="2983967"/>
            <a:ext cx="0" cy="7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361;g13574bf5488_1_232">
            <a:extLst>
              <a:ext uri="{FF2B5EF4-FFF2-40B4-BE49-F238E27FC236}">
                <a16:creationId xmlns:a16="http://schemas.microsoft.com/office/drawing/2014/main" id="{81BC3738-64D5-0948-AABF-1A26381A2120}"/>
              </a:ext>
            </a:extLst>
          </p:cNvPr>
          <p:cNvSpPr txBox="1"/>
          <p:nvPr/>
        </p:nvSpPr>
        <p:spPr>
          <a:xfrm>
            <a:off x="5948334" y="3157313"/>
            <a:ext cx="48138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요청 완료 시 검색결과 목록</a:t>
            </a:r>
            <a:r>
              <a:rPr lang="en-US" altLang="ko-KR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마커 표출하는 함수 호출</a:t>
            </a:r>
            <a:endParaRPr sz="1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8" name="Google Shape;362;g13574bf5488_1_232">
            <a:extLst>
              <a:ext uri="{FF2B5EF4-FFF2-40B4-BE49-F238E27FC236}">
                <a16:creationId xmlns:a16="http://schemas.microsoft.com/office/drawing/2014/main" id="{A4CA66A2-245C-7130-058E-420C3BC58447}"/>
              </a:ext>
            </a:extLst>
          </p:cNvPr>
          <p:cNvCxnSpPr>
            <a:cxnSpLocks/>
          </p:cNvCxnSpPr>
          <p:nvPr/>
        </p:nvCxnSpPr>
        <p:spPr>
          <a:xfrm flipH="1">
            <a:off x="7071261" y="5076953"/>
            <a:ext cx="115972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363;g13574bf5488_1_232">
            <a:extLst>
              <a:ext uri="{FF2B5EF4-FFF2-40B4-BE49-F238E27FC236}">
                <a16:creationId xmlns:a16="http://schemas.microsoft.com/office/drawing/2014/main" id="{B6FF0598-0213-F1FC-741D-20164383203E}"/>
              </a:ext>
            </a:extLst>
          </p:cNvPr>
          <p:cNvSpPr txBox="1"/>
          <p:nvPr/>
        </p:nvSpPr>
        <p:spPr>
          <a:xfrm>
            <a:off x="6609376" y="5311171"/>
            <a:ext cx="227153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검색목록 데이터 </a:t>
            </a:r>
            <a:endParaRPr lang="en-US" altLang="ko-KR" sz="1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필터링 후 마커 표출</a:t>
            </a:r>
            <a:endParaRPr sz="1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B543FFF-F602-C5ED-0FD5-764AF123D3DA}"/>
              </a:ext>
            </a:extLst>
          </p:cNvPr>
          <p:cNvSpPr/>
          <p:nvPr/>
        </p:nvSpPr>
        <p:spPr>
          <a:xfrm>
            <a:off x="680796" y="4533285"/>
            <a:ext cx="5267538" cy="483205"/>
          </a:xfrm>
          <a:prstGeom prst="frame">
            <a:avLst>
              <a:gd name="adj1" fmla="val 225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Google Shape;361;g13574bf5488_1_232">
            <a:extLst>
              <a:ext uri="{FF2B5EF4-FFF2-40B4-BE49-F238E27FC236}">
                <a16:creationId xmlns:a16="http://schemas.microsoft.com/office/drawing/2014/main" id="{469B8C47-B83E-7A17-9E8F-2AE50374E948}"/>
              </a:ext>
            </a:extLst>
          </p:cNvPr>
          <p:cNvSpPr txBox="1"/>
          <p:nvPr/>
        </p:nvSpPr>
        <p:spPr>
          <a:xfrm>
            <a:off x="3690139" y="4125899"/>
            <a:ext cx="16580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주소</a:t>
            </a: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 데이터 비교</a:t>
            </a:r>
            <a:endParaRPr sz="1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24482-17D8-7156-92E6-EDD4EFD4FC3C}"/>
              </a:ext>
            </a:extLst>
          </p:cNvPr>
          <p:cNvSpPr/>
          <p:nvPr/>
        </p:nvSpPr>
        <p:spPr>
          <a:xfrm>
            <a:off x="0" y="0"/>
            <a:ext cx="12191999" cy="6857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액자 41">
            <a:extLst>
              <a:ext uri="{FF2B5EF4-FFF2-40B4-BE49-F238E27FC236}">
                <a16:creationId xmlns:a16="http://schemas.microsoft.com/office/drawing/2014/main" id="{4FC5476E-0241-43D2-A3E2-79460B326A1C}"/>
              </a:ext>
            </a:extLst>
          </p:cNvPr>
          <p:cNvSpPr/>
          <p:nvPr/>
        </p:nvSpPr>
        <p:spPr>
          <a:xfrm>
            <a:off x="4063935" y="1728023"/>
            <a:ext cx="508066" cy="483205"/>
          </a:xfrm>
          <a:prstGeom prst="frame">
            <a:avLst>
              <a:gd name="adj1" fmla="val 120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55D622-CB6C-7B27-C54E-A1F13B3164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66" y="931033"/>
            <a:ext cx="11827265" cy="53857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B84E7E-3940-6CCE-9AF6-4F805F8BDBF9}"/>
              </a:ext>
            </a:extLst>
          </p:cNvPr>
          <p:cNvSpPr txBox="1"/>
          <p:nvPr/>
        </p:nvSpPr>
        <p:spPr>
          <a:xfrm>
            <a:off x="2713375" y="2981283"/>
            <a:ext cx="5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결과물 </a:t>
            </a:r>
            <a:r>
              <a:rPr lang="en-US" altLang="ko-KR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가맹점 검색 시 현재 </a:t>
            </a:r>
            <a:r>
              <a:rPr lang="en-US" altLang="ko-KR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</a:t>
            </a:r>
            <a:r>
              <a:rPr lang="ko-KR" alt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있는 데이터만 검색</a:t>
            </a:r>
            <a:r>
              <a:rPr lang="en-US" altLang="ko-KR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b="1" dirty="0">
              <a:highlight>
                <a:srgbClr val="FFFF00"/>
              </a:highligh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97988CE-FF5D-C4C1-81FD-74F2F818F6A5}"/>
              </a:ext>
            </a:extLst>
          </p:cNvPr>
          <p:cNvSpPr/>
          <p:nvPr/>
        </p:nvSpPr>
        <p:spPr>
          <a:xfrm>
            <a:off x="76751" y="1400603"/>
            <a:ext cx="2606322" cy="1374773"/>
          </a:xfrm>
          <a:prstGeom prst="frame">
            <a:avLst>
              <a:gd name="adj1" fmla="val 66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7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4.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오버레이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0BF84-0115-9042-0530-F1CD82AE8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75" y="1236962"/>
            <a:ext cx="10147174" cy="4643022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9DA7F7B-3917-0E99-176D-7469E47B7EF9}"/>
              </a:ext>
            </a:extLst>
          </p:cNvPr>
          <p:cNvSpPr/>
          <p:nvPr/>
        </p:nvSpPr>
        <p:spPr>
          <a:xfrm>
            <a:off x="4296792" y="2401410"/>
            <a:ext cx="2956264" cy="2192784"/>
          </a:xfrm>
          <a:prstGeom prst="frame">
            <a:avLst>
              <a:gd name="adj1" fmla="val 60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CCF40BB6-EED6-5389-93D8-BCED27938501}"/>
              </a:ext>
            </a:extLst>
          </p:cNvPr>
          <p:cNvSpPr/>
          <p:nvPr/>
        </p:nvSpPr>
        <p:spPr>
          <a:xfrm>
            <a:off x="7633128" y="4222221"/>
            <a:ext cx="2146964" cy="1145219"/>
          </a:xfrm>
          <a:prstGeom prst="borderCallout2">
            <a:avLst>
              <a:gd name="adj1" fmla="val 50533"/>
              <a:gd name="adj2" fmla="val -5049"/>
              <a:gd name="adj3" fmla="val 50533"/>
              <a:gd name="adj4" fmla="val -56644"/>
              <a:gd name="adj5" fmla="val -23934"/>
              <a:gd name="adj6" fmla="val -83537"/>
            </a:avLst>
          </a:prstGeom>
          <a:solidFill>
            <a:srgbClr val="2A5D1B"/>
          </a:solidFill>
          <a:ln>
            <a:solidFill>
              <a:srgbClr val="2A5D1B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마커 클릭하면 </a:t>
            </a:r>
            <a:endParaRPr lang="en-US" altLang="ko-KR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간단한 매장정보 </a:t>
            </a:r>
            <a:endParaRPr lang="en-US" altLang="ko-KR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확인 가능</a:t>
            </a:r>
          </a:p>
        </p:txBody>
      </p:sp>
    </p:spTree>
    <p:extLst>
      <p:ext uri="{BB962C8B-B14F-4D97-AF65-F5344CB8AC3E}">
        <p14:creationId xmlns:p14="http://schemas.microsoft.com/office/powerpoint/2010/main" val="264024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모서리가 둥근 직사각형 109">
            <a:extLst>
              <a:ext uri="{FF2B5EF4-FFF2-40B4-BE49-F238E27FC236}">
                <a16:creationId xmlns:a16="http://schemas.microsoft.com/office/drawing/2014/main" id="{02C5CE76-2EEF-1456-746D-4C20EBB374A3}"/>
              </a:ext>
            </a:extLst>
          </p:cNvPr>
          <p:cNvSpPr/>
          <p:nvPr/>
        </p:nvSpPr>
        <p:spPr>
          <a:xfrm flipH="1">
            <a:off x="2829802" y="3740640"/>
            <a:ext cx="6886898" cy="93204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90" name="모서리가 둥근 직사각형 143">
            <a:extLst>
              <a:ext uri="{FF2B5EF4-FFF2-40B4-BE49-F238E27FC236}">
                <a16:creationId xmlns:a16="http://schemas.microsoft.com/office/drawing/2014/main" id="{3A3B1BB2-FCB4-B191-4776-52F44E97A088}"/>
              </a:ext>
            </a:extLst>
          </p:cNvPr>
          <p:cNvSpPr/>
          <p:nvPr/>
        </p:nvSpPr>
        <p:spPr>
          <a:xfrm rot="637" flipH="1">
            <a:off x="2893108" y="4916381"/>
            <a:ext cx="6886898" cy="9320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기대 효과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3C74FBE-290E-87E2-B441-B2E584AFA802}"/>
              </a:ext>
            </a:extLst>
          </p:cNvPr>
          <p:cNvSpPr/>
          <p:nvPr/>
        </p:nvSpPr>
        <p:spPr>
          <a:xfrm>
            <a:off x="9106693" y="4288992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0BDFAA0-40D9-1C45-A818-2AE4051F4E63}"/>
              </a:ext>
            </a:extLst>
          </p:cNvPr>
          <p:cNvSpPr/>
          <p:nvPr/>
        </p:nvSpPr>
        <p:spPr>
          <a:xfrm>
            <a:off x="9135187" y="5448359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93" name="모서리가 둥근 직사각형 157">
            <a:extLst>
              <a:ext uri="{FF2B5EF4-FFF2-40B4-BE49-F238E27FC236}">
                <a16:creationId xmlns:a16="http://schemas.microsoft.com/office/drawing/2014/main" id="{B1CAC1A9-4714-A2A2-772A-75EC411C3D0E}"/>
              </a:ext>
            </a:extLst>
          </p:cNvPr>
          <p:cNvSpPr/>
          <p:nvPr/>
        </p:nvSpPr>
        <p:spPr>
          <a:xfrm>
            <a:off x="9225648" y="4412178"/>
            <a:ext cx="69139" cy="113028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srgbClr val="2F5597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진행 순서</a:t>
            </a:r>
            <a:endParaRPr lang="ko-KR" altLang="en-US" sz="3200" kern="0" dirty="0">
              <a:solidFill>
                <a:srgbClr val="2F5597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0" name="모서리가 둥근 직사각형 143">
            <a:extLst>
              <a:ext uri="{FF2B5EF4-FFF2-40B4-BE49-F238E27FC236}">
                <a16:creationId xmlns:a16="http://schemas.microsoft.com/office/drawing/2014/main" id="{3CCB914E-F23B-EFDE-53C5-F4CE76F54C04}"/>
              </a:ext>
            </a:extLst>
          </p:cNvPr>
          <p:cNvSpPr/>
          <p:nvPr/>
        </p:nvSpPr>
        <p:spPr>
          <a:xfrm rot="637" flipH="1">
            <a:off x="2858198" y="2648570"/>
            <a:ext cx="6886898" cy="9320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서비스 흐름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0" name="모서리가 둥근 직사각형 105">
            <a:extLst>
              <a:ext uri="{FF2B5EF4-FFF2-40B4-BE49-F238E27FC236}">
                <a16:creationId xmlns:a16="http://schemas.microsoft.com/office/drawing/2014/main" id="{AA709F45-FF2F-677B-4FFD-5256CEE120D7}"/>
              </a:ext>
            </a:extLst>
          </p:cNvPr>
          <p:cNvSpPr/>
          <p:nvPr/>
        </p:nvSpPr>
        <p:spPr>
          <a:xfrm>
            <a:off x="2829802" y="1530555"/>
            <a:ext cx="6886898" cy="9320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기획 배경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48903D5-8183-FE0E-F6E3-6B0864EE288F}"/>
              </a:ext>
            </a:extLst>
          </p:cNvPr>
          <p:cNvSpPr/>
          <p:nvPr/>
        </p:nvSpPr>
        <p:spPr>
          <a:xfrm>
            <a:off x="9037556" y="1996576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CB42BD7-CBE0-53A1-4BCF-1EA933946E5F}"/>
              </a:ext>
            </a:extLst>
          </p:cNvPr>
          <p:cNvSpPr/>
          <p:nvPr/>
        </p:nvSpPr>
        <p:spPr>
          <a:xfrm>
            <a:off x="9037556" y="3087257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5" name="모서리가 둥근 직사각형 112">
            <a:extLst>
              <a:ext uri="{FF2B5EF4-FFF2-40B4-BE49-F238E27FC236}">
                <a16:creationId xmlns:a16="http://schemas.microsoft.com/office/drawing/2014/main" id="{917C5872-3FF7-BE20-1469-E7C6EA084117}"/>
              </a:ext>
            </a:extLst>
          </p:cNvPr>
          <p:cNvSpPr/>
          <p:nvPr/>
        </p:nvSpPr>
        <p:spPr>
          <a:xfrm>
            <a:off x="9162584" y="2080340"/>
            <a:ext cx="69139" cy="113028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473840E-3252-607E-D646-077DB633F756}"/>
              </a:ext>
            </a:extLst>
          </p:cNvPr>
          <p:cNvSpPr/>
          <p:nvPr/>
        </p:nvSpPr>
        <p:spPr>
          <a:xfrm>
            <a:off x="3090096" y="3151760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79F1B33-5278-798A-B6B9-3EF66E132F87}"/>
              </a:ext>
            </a:extLst>
          </p:cNvPr>
          <p:cNvSpPr/>
          <p:nvPr/>
        </p:nvSpPr>
        <p:spPr>
          <a:xfrm>
            <a:off x="3114239" y="4289808"/>
            <a:ext cx="250059" cy="19967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2" name="모서리가 둥근 직사각형 112">
            <a:extLst>
              <a:ext uri="{FF2B5EF4-FFF2-40B4-BE49-F238E27FC236}">
                <a16:creationId xmlns:a16="http://schemas.microsoft.com/office/drawing/2014/main" id="{B635CC9E-1DCF-1A0C-69DC-9068C0AC3626}"/>
              </a:ext>
            </a:extLst>
          </p:cNvPr>
          <p:cNvSpPr/>
          <p:nvPr/>
        </p:nvSpPr>
        <p:spPr>
          <a:xfrm>
            <a:off x="3239268" y="3281892"/>
            <a:ext cx="69139" cy="113028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4.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오버레이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DD43CC-3975-5DC6-B450-7D2993ABF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468" y="2593524"/>
            <a:ext cx="6657172" cy="2550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E098FC-AB87-DAB1-1027-95D144AFF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1599" y="2593524"/>
            <a:ext cx="4464384" cy="1615580"/>
          </a:xfrm>
          <a:prstGeom prst="rect">
            <a:avLst/>
          </a:prstGeom>
        </p:spPr>
      </p:pic>
      <p:sp>
        <p:nvSpPr>
          <p:cNvPr id="22" name="Google Shape;358;g13574bf5488_1_232">
            <a:extLst>
              <a:ext uri="{FF2B5EF4-FFF2-40B4-BE49-F238E27FC236}">
                <a16:creationId xmlns:a16="http://schemas.microsoft.com/office/drawing/2014/main" id="{46C3D36A-5633-10A7-2D49-C3F189739CAA}"/>
              </a:ext>
            </a:extLst>
          </p:cNvPr>
          <p:cNvSpPr txBox="1"/>
          <p:nvPr/>
        </p:nvSpPr>
        <p:spPr>
          <a:xfrm>
            <a:off x="1811922" y="1959179"/>
            <a:ext cx="309325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오버레이 안 컨텐츠 생성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358;g13574bf5488_1_232">
            <a:extLst>
              <a:ext uri="{FF2B5EF4-FFF2-40B4-BE49-F238E27FC236}">
                <a16:creationId xmlns:a16="http://schemas.microsoft.com/office/drawing/2014/main" id="{339E5930-F3BB-B551-93AF-AEDBDFDC138A}"/>
              </a:ext>
            </a:extLst>
          </p:cNvPr>
          <p:cNvSpPr txBox="1"/>
          <p:nvPr/>
        </p:nvSpPr>
        <p:spPr>
          <a:xfrm>
            <a:off x="7782946" y="1961212"/>
            <a:ext cx="333302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2․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마커에 클릭이벤트 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오버레이 생성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358;g13574bf5488_1_232">
            <a:extLst>
              <a:ext uri="{FF2B5EF4-FFF2-40B4-BE49-F238E27FC236}">
                <a16:creationId xmlns:a16="http://schemas.microsoft.com/office/drawing/2014/main" id="{2649D085-576B-8456-B621-5452E3279049}"/>
              </a:ext>
            </a:extLst>
          </p:cNvPr>
          <p:cNvSpPr txBox="1"/>
          <p:nvPr/>
        </p:nvSpPr>
        <p:spPr>
          <a:xfrm>
            <a:off x="10174475" y="3465456"/>
            <a:ext cx="143883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마커 위치와 동일</a:t>
            </a:r>
            <a:endParaRPr sz="1600" b="1" dirty="0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3B44973-3431-9F8B-67FE-72766B58DE36}"/>
              </a:ext>
            </a:extLst>
          </p:cNvPr>
          <p:cNvSpPr/>
          <p:nvPr/>
        </p:nvSpPr>
        <p:spPr>
          <a:xfrm>
            <a:off x="8319504" y="3063962"/>
            <a:ext cx="2796466" cy="43085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Google Shape;357;g13574bf5488_1_232">
            <a:extLst>
              <a:ext uri="{FF2B5EF4-FFF2-40B4-BE49-F238E27FC236}">
                <a16:creationId xmlns:a16="http://schemas.microsoft.com/office/drawing/2014/main" id="{F3396E09-2072-104A-65AB-D7EE08B3942E}"/>
              </a:ext>
            </a:extLst>
          </p:cNvPr>
          <p:cNvCxnSpPr>
            <a:cxnSpLocks/>
          </p:cNvCxnSpPr>
          <p:nvPr/>
        </p:nvCxnSpPr>
        <p:spPr>
          <a:xfrm flipV="1">
            <a:off x="5421535" y="2225497"/>
            <a:ext cx="1172495" cy="58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462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4. </a:t>
              </a: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오버레이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2283D-FA90-5355-FD1F-FEE56F3A7A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38" y="981363"/>
            <a:ext cx="5008288" cy="4831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005516-8BE5-9B91-76C0-FD7C938BFF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991" y="605763"/>
            <a:ext cx="4865602" cy="303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15D06A-2C39-761B-71A3-8E9244AEFB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991" y="3531915"/>
            <a:ext cx="4594825" cy="2423664"/>
          </a:xfrm>
          <a:prstGeom prst="rect">
            <a:avLst/>
          </a:prstGeom>
        </p:spPr>
      </p:pic>
      <p:sp>
        <p:nvSpPr>
          <p:cNvPr id="25" name="Google Shape;358;g13574bf5488_1_232">
            <a:extLst>
              <a:ext uri="{FF2B5EF4-FFF2-40B4-BE49-F238E27FC236}">
                <a16:creationId xmlns:a16="http://schemas.microsoft.com/office/drawing/2014/main" id="{8594ED27-7F8E-149D-7FA5-5E5E2E75CB53}"/>
              </a:ext>
            </a:extLst>
          </p:cNvPr>
          <p:cNvSpPr txBox="1"/>
          <p:nvPr/>
        </p:nvSpPr>
        <p:spPr>
          <a:xfrm>
            <a:off x="1319012" y="5860792"/>
            <a:ext cx="35501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&lt;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기존 코드 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위 함수가  카테고리 개수만큼 반복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358;g13574bf5488_1_232">
            <a:extLst>
              <a:ext uri="{FF2B5EF4-FFF2-40B4-BE49-F238E27FC236}">
                <a16:creationId xmlns:a16="http://schemas.microsoft.com/office/drawing/2014/main" id="{3D2976F5-46F4-576C-7949-A948E5CF2BD2}"/>
              </a:ext>
            </a:extLst>
          </p:cNvPr>
          <p:cNvSpPr txBox="1"/>
          <p:nvPr/>
        </p:nvSpPr>
        <p:spPr>
          <a:xfrm>
            <a:off x="7149372" y="5862322"/>
            <a:ext cx="433598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&lt;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수정 코드 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객체 배열 사용하여 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7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개 함수 </a:t>
            </a: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개로 통합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7" name="Google Shape;357;g13574bf5488_1_232">
            <a:extLst>
              <a:ext uri="{FF2B5EF4-FFF2-40B4-BE49-F238E27FC236}">
                <a16:creationId xmlns:a16="http://schemas.microsoft.com/office/drawing/2014/main" id="{CA47628C-BB41-71E2-F318-0D2252D192FE}"/>
              </a:ext>
            </a:extLst>
          </p:cNvPr>
          <p:cNvCxnSpPr>
            <a:cxnSpLocks/>
          </p:cNvCxnSpPr>
          <p:nvPr/>
        </p:nvCxnSpPr>
        <p:spPr>
          <a:xfrm flipV="1">
            <a:off x="5505914" y="6328987"/>
            <a:ext cx="1172495" cy="58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9799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ED1456-3F20-C821-62FA-4C7A9C039889}"/>
              </a:ext>
            </a:extLst>
          </p:cNvPr>
          <p:cNvCxnSpPr>
            <a:cxnSpLocks/>
          </p:cNvCxnSpPr>
          <p:nvPr/>
        </p:nvCxnSpPr>
        <p:spPr>
          <a:xfrm>
            <a:off x="-14316" y="3352292"/>
            <a:ext cx="122040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4625726" y="2194530"/>
            <a:ext cx="2940548" cy="493694"/>
          </a:xfrm>
          <a:prstGeom prst="roundRect">
            <a:avLst>
              <a:gd name="adj" fmla="val 13386"/>
            </a:avLst>
          </a:prstGeom>
          <a:solidFill>
            <a:schemeClr val="accent5">
              <a:lumMod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ECO:BACK </a:t>
            </a:r>
            <a:endParaRPr lang="ko-KR" altLang="en-US" sz="2400" b="1" kern="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018974" y="2753227"/>
            <a:ext cx="6174324" cy="1201788"/>
          </a:xfrm>
          <a:prstGeom prst="roundRect">
            <a:avLst>
              <a:gd name="adj" fmla="val 7005"/>
            </a:avLst>
          </a:prstGeom>
          <a:solidFill>
            <a:srgbClr val="B8986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리뷰 </a:t>
            </a:r>
            <a:r>
              <a:rPr lang="en-US" altLang="ko-KR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인증</a:t>
            </a:r>
            <a:endParaRPr lang="ko-KR" altLang="en-US" sz="4000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2BA99-A61C-020B-5601-059207FE49E1}"/>
              </a:ext>
            </a:extLst>
          </p:cNvPr>
          <p:cNvGrpSpPr/>
          <p:nvPr/>
        </p:nvGrpSpPr>
        <p:grpSpPr>
          <a:xfrm>
            <a:off x="3035844" y="3082959"/>
            <a:ext cx="310316" cy="358246"/>
            <a:chOff x="493776" y="243528"/>
            <a:chExt cx="310316" cy="3582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983010-0E16-7A92-3A34-3DA68DEF4E8E}"/>
                </a:ext>
              </a:extLst>
            </p:cNvPr>
            <p:cNvSpPr/>
            <p:nvPr/>
          </p:nvSpPr>
          <p:spPr>
            <a:xfrm>
              <a:off x="588092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5075F4D-13D1-BDBD-7F57-DDD022F36536}"/>
                </a:ext>
              </a:extLst>
            </p:cNvPr>
            <p:cNvGrpSpPr/>
            <p:nvPr/>
          </p:nvGrpSpPr>
          <p:grpSpPr>
            <a:xfrm>
              <a:off x="493776" y="243528"/>
              <a:ext cx="252000" cy="69342"/>
              <a:chOff x="493776" y="243528"/>
              <a:chExt cx="252000" cy="6934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454E309-E510-0D4A-60E9-FC5FE15EB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279532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AA9FF5-D429-F978-8FEC-EF0C15C03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312870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B732FC5-D83E-C26E-AC2E-3A95D6E02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38" y="243528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821DB6-26F8-D3D6-90C8-34ACA7621FFD}"/>
              </a:ext>
            </a:extLst>
          </p:cNvPr>
          <p:cNvGrpSpPr/>
          <p:nvPr/>
        </p:nvGrpSpPr>
        <p:grpSpPr>
          <a:xfrm>
            <a:off x="8886020" y="3103162"/>
            <a:ext cx="306565" cy="496248"/>
            <a:chOff x="4907038" y="249216"/>
            <a:chExt cx="306565" cy="4962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9888C7-1DCE-8B5E-30C2-27159F5B974C}"/>
                </a:ext>
              </a:extLst>
            </p:cNvPr>
            <p:cNvSpPr/>
            <p:nvPr/>
          </p:nvSpPr>
          <p:spPr>
            <a:xfrm>
              <a:off x="4907038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BF2666-32A0-C703-5317-6B81FC3705CD}"/>
                </a:ext>
              </a:extLst>
            </p:cNvPr>
            <p:cNvGrpSpPr/>
            <p:nvPr/>
          </p:nvGrpSpPr>
          <p:grpSpPr>
            <a:xfrm>
              <a:off x="5025897" y="249216"/>
              <a:ext cx="187706" cy="496248"/>
              <a:chOff x="4073397" y="249216"/>
              <a:chExt cx="187706" cy="49624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A3C1BA2-9CDA-722D-9887-BE38FFEDB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397" y="712126"/>
                <a:ext cx="1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81FF4F-8D2D-5485-B863-FBC437F65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7103" y="745464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FB1C65A-B05B-837E-9504-DB753DBA3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103" y="67612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C3F0E-1FA7-CC87-E052-EE0CB611E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106" y="27953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2748CED-CE7B-A6A8-220B-C4E506F98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1965" y="249216"/>
                <a:ext cx="108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473894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727843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4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인증 게시판</a:t>
              </a:r>
              <a:endParaRPr lang="en-US" altLang="ko-KR" sz="2400" b="1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글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6C5177-6DEC-0662-BD04-DAE30DC366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77" y="1306154"/>
            <a:ext cx="5185272" cy="4364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E915CC-31C0-E798-0533-852E67FDC0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443" y="1306156"/>
            <a:ext cx="5037541" cy="4364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41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인증 게시판</a:t>
              </a:r>
              <a:endParaRPr lang="en-US" altLang="ko-KR" sz="2400" b="1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글 작성</a:t>
            </a:r>
          </a:p>
        </p:txBody>
      </p:sp>
      <p:pic>
        <p:nvPicPr>
          <p:cNvPr id="24" name="Google Shape;426;g13574bf5488_5_28">
            <a:extLst>
              <a:ext uri="{FF2B5EF4-FFF2-40B4-BE49-F238E27FC236}">
                <a16:creationId xmlns:a16="http://schemas.microsoft.com/office/drawing/2014/main" id="{7BB395C6-F6DA-CBDF-1B21-2239D5ED14C3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138" y="1135498"/>
            <a:ext cx="4740925" cy="253984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Google Shape;427;g13574bf5488_5_28">
            <a:extLst>
              <a:ext uri="{FF2B5EF4-FFF2-40B4-BE49-F238E27FC236}">
                <a16:creationId xmlns:a16="http://schemas.microsoft.com/office/drawing/2014/main" id="{0E841A10-64F4-9046-F6E8-56D8F0551B6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86" y="980846"/>
            <a:ext cx="3365804" cy="284915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Google Shape;428;g13574bf5488_5_28">
            <a:extLst>
              <a:ext uri="{FF2B5EF4-FFF2-40B4-BE49-F238E27FC236}">
                <a16:creationId xmlns:a16="http://schemas.microsoft.com/office/drawing/2014/main" id="{C6A2EEFB-D363-40EF-39F4-A383AD00C298}"/>
              </a:ext>
            </a:extLst>
          </p:cNvPr>
          <p:cNvSpPr txBox="1"/>
          <p:nvPr/>
        </p:nvSpPr>
        <p:spPr>
          <a:xfrm>
            <a:off x="8513685" y="4006375"/>
            <a:ext cx="230251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Mapper로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DB에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저장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7" name="Google Shape;429;g13574bf5488_5_28">
            <a:extLst>
              <a:ext uri="{FF2B5EF4-FFF2-40B4-BE49-F238E27FC236}">
                <a16:creationId xmlns:a16="http://schemas.microsoft.com/office/drawing/2014/main" id="{0CB77A31-EEE8-51DA-8386-02457B36A2CC}"/>
              </a:ext>
            </a:extLst>
          </p:cNvPr>
          <p:cNvCxnSpPr>
            <a:cxnSpLocks/>
          </p:cNvCxnSpPr>
          <p:nvPr/>
        </p:nvCxnSpPr>
        <p:spPr>
          <a:xfrm>
            <a:off x="4544618" y="2517152"/>
            <a:ext cx="162014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" name="Google Shape;431;g13574bf5488_5_28">
            <a:extLst>
              <a:ext uri="{FF2B5EF4-FFF2-40B4-BE49-F238E27FC236}">
                <a16:creationId xmlns:a16="http://schemas.microsoft.com/office/drawing/2014/main" id="{E567EC09-B851-A0C6-746A-37D3E035B33C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675" y="5038000"/>
            <a:ext cx="5527775" cy="710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Google Shape;434;g13574bf5488_5_28">
            <a:extLst>
              <a:ext uri="{FF2B5EF4-FFF2-40B4-BE49-F238E27FC236}">
                <a16:creationId xmlns:a16="http://schemas.microsoft.com/office/drawing/2014/main" id="{3CDF652C-9C04-5993-E8C6-0DB5288EA9B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54" y="4386431"/>
            <a:ext cx="3552967" cy="22037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Google Shape;436;g13574bf5488_5_28">
            <a:extLst>
              <a:ext uri="{FF2B5EF4-FFF2-40B4-BE49-F238E27FC236}">
                <a16:creationId xmlns:a16="http://schemas.microsoft.com/office/drawing/2014/main" id="{188397D0-4AD4-809F-F0F9-6A3A8FF3A22B}"/>
              </a:ext>
            </a:extLst>
          </p:cNvPr>
          <p:cNvSpPr txBox="1"/>
          <p:nvPr/>
        </p:nvSpPr>
        <p:spPr>
          <a:xfrm>
            <a:off x="527639" y="3997420"/>
            <a:ext cx="287070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파일</a:t>
            </a:r>
            <a:r>
              <a:rPr 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업로드</a:t>
            </a:r>
            <a:r>
              <a:rPr 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시 </a:t>
            </a:r>
            <a:r>
              <a:rPr lang="en-US" sz="1600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이미지</a:t>
            </a:r>
            <a:r>
              <a:rPr 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미리보기</a:t>
            </a:r>
            <a:endParaRPr sz="1600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" name="Google Shape;358;g13574bf5488_1_232">
            <a:extLst>
              <a:ext uri="{FF2B5EF4-FFF2-40B4-BE49-F238E27FC236}">
                <a16:creationId xmlns:a16="http://schemas.microsoft.com/office/drawing/2014/main" id="{48A178E7-B635-FA0A-A965-C8DAD74F7997}"/>
              </a:ext>
            </a:extLst>
          </p:cNvPr>
          <p:cNvSpPr txBox="1"/>
          <p:nvPr/>
        </p:nvSpPr>
        <p:spPr>
          <a:xfrm>
            <a:off x="4414098" y="1980803"/>
            <a:ext cx="196236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1.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파라미터 값 전달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40" name="Google Shape;432;g13574bf5488_5_28">
            <a:extLst>
              <a:ext uri="{FF2B5EF4-FFF2-40B4-BE49-F238E27FC236}">
                <a16:creationId xmlns:a16="http://schemas.microsoft.com/office/drawing/2014/main" id="{D92F1B37-F096-A6C1-D0FD-A8A04FE7CA22}"/>
              </a:ext>
            </a:extLst>
          </p:cNvPr>
          <p:cNvCxnSpPr>
            <a:cxnSpLocks/>
          </p:cNvCxnSpPr>
          <p:nvPr/>
        </p:nvCxnSpPr>
        <p:spPr>
          <a:xfrm>
            <a:off x="2969507" y="1943788"/>
            <a:ext cx="6607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CB9109-F8BB-A712-357B-2AAA5DB155F5}"/>
              </a:ext>
            </a:extLst>
          </p:cNvPr>
          <p:cNvCxnSpPr/>
          <p:nvPr/>
        </p:nvCxnSpPr>
        <p:spPr>
          <a:xfrm>
            <a:off x="3630275" y="1943788"/>
            <a:ext cx="0" cy="2743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E9747C-E325-CE41-D5F1-140B7E34E877}"/>
              </a:ext>
            </a:extLst>
          </p:cNvPr>
          <p:cNvCxnSpPr/>
          <p:nvPr/>
        </p:nvCxnSpPr>
        <p:spPr>
          <a:xfrm>
            <a:off x="8513685" y="3829997"/>
            <a:ext cx="0" cy="99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4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인증 게시판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글 수정</a:t>
            </a:r>
          </a:p>
        </p:txBody>
      </p:sp>
      <p:cxnSp>
        <p:nvCxnSpPr>
          <p:cNvPr id="32" name="Google Shape;456;g13574bf5488_5_77">
            <a:extLst>
              <a:ext uri="{FF2B5EF4-FFF2-40B4-BE49-F238E27FC236}">
                <a16:creationId xmlns:a16="http://schemas.microsoft.com/office/drawing/2014/main" id="{805FB3E7-41A7-2401-3637-0C106F1F97F4}"/>
              </a:ext>
            </a:extLst>
          </p:cNvPr>
          <p:cNvCxnSpPr/>
          <p:nvPr/>
        </p:nvCxnSpPr>
        <p:spPr>
          <a:xfrm>
            <a:off x="4944062" y="2292351"/>
            <a:ext cx="229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457;g13574bf5488_5_77">
            <a:extLst>
              <a:ext uri="{FF2B5EF4-FFF2-40B4-BE49-F238E27FC236}">
                <a16:creationId xmlns:a16="http://schemas.microsoft.com/office/drawing/2014/main" id="{B2A3A71A-AD33-7431-73F1-EBAF33E9BC5A}"/>
              </a:ext>
            </a:extLst>
          </p:cNvPr>
          <p:cNvSpPr txBox="1"/>
          <p:nvPr/>
        </p:nvSpPr>
        <p:spPr>
          <a:xfrm>
            <a:off x="4560961" y="1530195"/>
            <a:ext cx="306240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1. session id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정보와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작성자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id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비교</a:t>
            </a:r>
            <a:endParaRPr lang="en-US"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-&gt;Query String</a:t>
            </a:r>
            <a:r>
              <a:rPr lang="ko-KR" alt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으로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글번호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가져감</a:t>
            </a:r>
            <a:endParaRPr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5" name="Google Shape;459;g13574bf5488_5_77">
            <a:extLst>
              <a:ext uri="{FF2B5EF4-FFF2-40B4-BE49-F238E27FC236}">
                <a16:creationId xmlns:a16="http://schemas.microsoft.com/office/drawing/2014/main" id="{0C992867-10EF-E9C5-10AC-37FE17CE7A3B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471" y="3333035"/>
            <a:ext cx="3730278" cy="30950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oogle Shape;460;g13574bf5488_5_77">
            <a:extLst>
              <a:ext uri="{FF2B5EF4-FFF2-40B4-BE49-F238E27FC236}">
                <a16:creationId xmlns:a16="http://schemas.microsoft.com/office/drawing/2014/main" id="{7224E120-BBFC-1104-DA93-9D3395F52BF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24" y="1066592"/>
            <a:ext cx="3952699" cy="28940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oogle Shape;461;g13574bf5488_5_77">
            <a:extLst>
              <a:ext uri="{FF2B5EF4-FFF2-40B4-BE49-F238E27FC236}">
                <a16:creationId xmlns:a16="http://schemas.microsoft.com/office/drawing/2014/main" id="{F0C5CA53-265C-F53D-D4B3-9B190C7B2113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8483" y="1829450"/>
            <a:ext cx="3643218" cy="92580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Google Shape;462;g13574bf5488_5_77">
            <a:extLst>
              <a:ext uri="{FF2B5EF4-FFF2-40B4-BE49-F238E27FC236}">
                <a16:creationId xmlns:a16="http://schemas.microsoft.com/office/drawing/2014/main" id="{BB9682C1-0D57-9541-4EE2-EADDEA59BAE2}"/>
              </a:ext>
            </a:extLst>
          </p:cNvPr>
          <p:cNvCxnSpPr>
            <a:cxnSpLocks/>
          </p:cNvCxnSpPr>
          <p:nvPr/>
        </p:nvCxnSpPr>
        <p:spPr>
          <a:xfrm flipH="1">
            <a:off x="9897488" y="5022892"/>
            <a:ext cx="1193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463;g13574bf5488_5_77">
            <a:extLst>
              <a:ext uri="{FF2B5EF4-FFF2-40B4-BE49-F238E27FC236}">
                <a16:creationId xmlns:a16="http://schemas.microsoft.com/office/drawing/2014/main" id="{AEC696D3-40D6-0AFB-C517-6DAB301BB151}"/>
              </a:ext>
            </a:extLst>
          </p:cNvPr>
          <p:cNvCxnSpPr/>
          <p:nvPr/>
        </p:nvCxnSpPr>
        <p:spPr>
          <a:xfrm>
            <a:off x="11090887" y="3148405"/>
            <a:ext cx="0" cy="18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57;g13574bf5488_5_77">
            <a:extLst>
              <a:ext uri="{FF2B5EF4-FFF2-40B4-BE49-F238E27FC236}">
                <a16:creationId xmlns:a16="http://schemas.microsoft.com/office/drawing/2014/main" id="{471138FB-C635-7C41-EC8D-C28E67B3DF48}"/>
              </a:ext>
            </a:extLst>
          </p:cNvPr>
          <p:cNvSpPr txBox="1"/>
          <p:nvPr/>
        </p:nvSpPr>
        <p:spPr>
          <a:xfrm>
            <a:off x="9299979" y="5105729"/>
            <a:ext cx="278800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글번호에 해당하는 정보 불러옴</a:t>
            </a:r>
            <a:endParaRPr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068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인증 게시판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 err="1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페이징</a:t>
            </a:r>
            <a:endParaRPr lang="ko-KR" altLang="en-US" sz="2800" kern="0" dirty="0">
              <a:solidFill>
                <a:srgbClr val="2F5597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cxnSp>
        <p:nvCxnSpPr>
          <p:cNvPr id="24" name="Google Shape;483;g13574bf5488_7_0">
            <a:extLst>
              <a:ext uri="{FF2B5EF4-FFF2-40B4-BE49-F238E27FC236}">
                <a16:creationId xmlns:a16="http://schemas.microsoft.com/office/drawing/2014/main" id="{19450607-47BD-540F-7B67-083C1335795C}"/>
              </a:ext>
            </a:extLst>
          </p:cNvPr>
          <p:cNvCxnSpPr/>
          <p:nvPr/>
        </p:nvCxnSpPr>
        <p:spPr>
          <a:xfrm>
            <a:off x="4612452" y="1684606"/>
            <a:ext cx="15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485;g13574bf5488_7_0">
            <a:extLst>
              <a:ext uri="{FF2B5EF4-FFF2-40B4-BE49-F238E27FC236}">
                <a16:creationId xmlns:a16="http://schemas.microsoft.com/office/drawing/2014/main" id="{924F9A27-326B-B7F0-4D66-F3D6C891AFBD}"/>
              </a:ext>
            </a:extLst>
          </p:cNvPr>
          <p:cNvSpPr txBox="1"/>
          <p:nvPr/>
        </p:nvSpPr>
        <p:spPr>
          <a:xfrm>
            <a:off x="2983772" y="4980778"/>
            <a:ext cx="381675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날짜 역순으로 </a:t>
            </a:r>
            <a:endParaRPr lang="en-US" altLang="ko-KR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          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게시물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10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개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불러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와서 </a:t>
            </a:r>
            <a:r>
              <a:rPr lang="ko-KR" alt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페이징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" name="Google Shape;488;g13574bf5488_7_0">
            <a:extLst>
              <a:ext uri="{FF2B5EF4-FFF2-40B4-BE49-F238E27FC236}">
                <a16:creationId xmlns:a16="http://schemas.microsoft.com/office/drawing/2014/main" id="{B55F57F3-85EB-962A-31A2-A488C5D7BF5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77" y="2926566"/>
            <a:ext cx="2733215" cy="3310153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" name="Google Shape;489;g13574bf5488_7_0">
            <a:extLst>
              <a:ext uri="{FF2B5EF4-FFF2-40B4-BE49-F238E27FC236}">
                <a16:creationId xmlns:a16="http://schemas.microsoft.com/office/drawing/2014/main" id="{A0700B75-90EE-33A1-4073-0BEB01FCA2D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" y="1203249"/>
            <a:ext cx="3337729" cy="55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" name="Google Shape;490;g13574bf5488_7_0">
            <a:extLst>
              <a:ext uri="{FF2B5EF4-FFF2-40B4-BE49-F238E27FC236}">
                <a16:creationId xmlns:a16="http://schemas.microsoft.com/office/drawing/2014/main" id="{877E9BD6-CB26-B22A-BDA6-FC39D931FF3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150" y="4414320"/>
            <a:ext cx="4760150" cy="9969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" name="Google Shape;491;g13574bf5488_7_0">
            <a:extLst>
              <a:ext uri="{FF2B5EF4-FFF2-40B4-BE49-F238E27FC236}">
                <a16:creationId xmlns:a16="http://schemas.microsoft.com/office/drawing/2014/main" id="{B1C6D54F-467E-C9D4-06F6-F71780E950E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21" y="982355"/>
            <a:ext cx="4283737" cy="1369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" name="Google Shape;493;g13574bf5488_7_0">
            <a:extLst>
              <a:ext uri="{FF2B5EF4-FFF2-40B4-BE49-F238E27FC236}">
                <a16:creationId xmlns:a16="http://schemas.microsoft.com/office/drawing/2014/main" id="{5C14EA0B-A278-4FB2-EF09-F11BF77613BF}"/>
              </a:ext>
            </a:extLst>
          </p:cNvPr>
          <p:cNvSpPr txBox="1"/>
          <p:nvPr/>
        </p:nvSpPr>
        <p:spPr>
          <a:xfrm>
            <a:off x="8365247" y="2896409"/>
            <a:ext cx="32234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쿼리스트링으로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받은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page값을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Mapper로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전달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" name="Google Shape;496;g13574bf5488_7_0">
            <a:extLst>
              <a:ext uri="{FF2B5EF4-FFF2-40B4-BE49-F238E27FC236}">
                <a16:creationId xmlns:a16="http://schemas.microsoft.com/office/drawing/2014/main" id="{941EC408-9B68-2F19-6769-D2A1C7990CE2}"/>
              </a:ext>
            </a:extLst>
          </p:cNvPr>
          <p:cNvSpPr/>
          <p:nvPr/>
        </p:nvSpPr>
        <p:spPr>
          <a:xfrm>
            <a:off x="1813866" y="5827005"/>
            <a:ext cx="1180730" cy="536352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58;g13574bf5488_1_232">
            <a:extLst>
              <a:ext uri="{FF2B5EF4-FFF2-40B4-BE49-F238E27FC236}">
                <a16:creationId xmlns:a16="http://schemas.microsoft.com/office/drawing/2014/main" id="{5AB8B152-1A78-BEBE-72FE-4985E0CA9548}"/>
              </a:ext>
            </a:extLst>
          </p:cNvPr>
          <p:cNvSpPr txBox="1"/>
          <p:nvPr/>
        </p:nvSpPr>
        <p:spPr>
          <a:xfrm>
            <a:off x="4020112" y="1138589"/>
            <a:ext cx="285124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1.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총 게시글 수로 페이지 구성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5D52DBF-B3BB-DB90-C6C2-A8421280DBF6}"/>
              </a:ext>
            </a:extLst>
          </p:cNvPr>
          <p:cNvCxnSpPr>
            <a:cxnSpLocks/>
          </p:cNvCxnSpPr>
          <p:nvPr/>
        </p:nvCxnSpPr>
        <p:spPr>
          <a:xfrm>
            <a:off x="8302217" y="2698949"/>
            <a:ext cx="0" cy="120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Google Shape;485;g13574bf5488_7_0">
            <a:extLst>
              <a:ext uri="{FF2B5EF4-FFF2-40B4-BE49-F238E27FC236}">
                <a16:creationId xmlns:a16="http://schemas.microsoft.com/office/drawing/2014/main" id="{E1BF1EA9-C599-D929-FA99-4DCE600EC95C}"/>
              </a:ext>
            </a:extLst>
          </p:cNvPr>
          <p:cNvSpPr txBox="1"/>
          <p:nvPr/>
        </p:nvSpPr>
        <p:spPr>
          <a:xfrm>
            <a:off x="8042184" y="5391662"/>
            <a:ext cx="4045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받은</a:t>
            </a:r>
            <a:r>
              <a:rPr 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page값</a:t>
            </a:r>
            <a:r>
              <a:rPr lang="ko-KR" alt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에</a:t>
            </a:r>
            <a:r>
              <a:rPr 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서브쿼리</a:t>
            </a:r>
            <a:r>
              <a:rPr lang="ko-KR" alt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로</a:t>
            </a:r>
            <a:r>
              <a:rPr 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row_number를</a:t>
            </a:r>
            <a:r>
              <a:rPr 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부여</a:t>
            </a:r>
            <a:r>
              <a:rPr lang="ko-KR" altLang="en-US" sz="1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endParaRPr sz="14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B2E350-67AB-14A2-53CC-035B94ED2F99}"/>
              </a:ext>
            </a:extLst>
          </p:cNvPr>
          <p:cNvCxnSpPr>
            <a:cxnSpLocks/>
          </p:cNvCxnSpPr>
          <p:nvPr/>
        </p:nvCxnSpPr>
        <p:spPr>
          <a:xfrm flipH="1">
            <a:off x="4334379" y="4847209"/>
            <a:ext cx="1644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7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ED1456-3F20-C821-62FA-4C7A9C039889}"/>
              </a:ext>
            </a:extLst>
          </p:cNvPr>
          <p:cNvCxnSpPr>
            <a:cxnSpLocks/>
          </p:cNvCxnSpPr>
          <p:nvPr/>
        </p:nvCxnSpPr>
        <p:spPr>
          <a:xfrm>
            <a:off x="-14316" y="3352292"/>
            <a:ext cx="122040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4625726" y="2194530"/>
            <a:ext cx="2940548" cy="493694"/>
          </a:xfrm>
          <a:prstGeom prst="roundRect">
            <a:avLst>
              <a:gd name="adj" fmla="val 13386"/>
            </a:avLst>
          </a:prstGeom>
          <a:solidFill>
            <a:schemeClr val="accent5">
              <a:lumMod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ECO:BACK </a:t>
            </a:r>
            <a:endParaRPr lang="ko-KR" altLang="en-US" sz="2400" b="1" kern="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018974" y="2753227"/>
            <a:ext cx="6174324" cy="1201788"/>
          </a:xfrm>
          <a:prstGeom prst="roundRect">
            <a:avLst>
              <a:gd name="adj" fmla="val 7005"/>
            </a:avLst>
          </a:prstGeom>
          <a:solidFill>
            <a:srgbClr val="B8986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 나무</a:t>
            </a:r>
            <a:endParaRPr lang="ko-KR" altLang="en-US" sz="4000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2BA99-A61C-020B-5601-059207FE49E1}"/>
              </a:ext>
            </a:extLst>
          </p:cNvPr>
          <p:cNvGrpSpPr/>
          <p:nvPr/>
        </p:nvGrpSpPr>
        <p:grpSpPr>
          <a:xfrm>
            <a:off x="3035844" y="3082959"/>
            <a:ext cx="310316" cy="358246"/>
            <a:chOff x="493776" y="243528"/>
            <a:chExt cx="310316" cy="3582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983010-0E16-7A92-3A34-3DA68DEF4E8E}"/>
                </a:ext>
              </a:extLst>
            </p:cNvPr>
            <p:cNvSpPr/>
            <p:nvPr/>
          </p:nvSpPr>
          <p:spPr>
            <a:xfrm>
              <a:off x="588092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5075F4D-13D1-BDBD-7F57-DDD022F36536}"/>
                </a:ext>
              </a:extLst>
            </p:cNvPr>
            <p:cNvGrpSpPr/>
            <p:nvPr/>
          </p:nvGrpSpPr>
          <p:grpSpPr>
            <a:xfrm>
              <a:off x="493776" y="243528"/>
              <a:ext cx="252000" cy="69342"/>
              <a:chOff x="493776" y="243528"/>
              <a:chExt cx="252000" cy="6934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454E309-E510-0D4A-60E9-FC5FE15EB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279532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AA9FF5-D429-F978-8FEC-EF0C15C03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312870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B732FC5-D83E-C26E-AC2E-3A95D6E02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38" y="243528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821DB6-26F8-D3D6-90C8-34ACA7621FFD}"/>
              </a:ext>
            </a:extLst>
          </p:cNvPr>
          <p:cNvGrpSpPr/>
          <p:nvPr/>
        </p:nvGrpSpPr>
        <p:grpSpPr>
          <a:xfrm>
            <a:off x="8886020" y="3103162"/>
            <a:ext cx="306565" cy="496248"/>
            <a:chOff x="4907038" y="249216"/>
            <a:chExt cx="306565" cy="4962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9888C7-1DCE-8B5E-30C2-27159F5B974C}"/>
                </a:ext>
              </a:extLst>
            </p:cNvPr>
            <p:cNvSpPr/>
            <p:nvPr/>
          </p:nvSpPr>
          <p:spPr>
            <a:xfrm>
              <a:off x="4907038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BF2666-32A0-C703-5317-6B81FC3705CD}"/>
                </a:ext>
              </a:extLst>
            </p:cNvPr>
            <p:cNvGrpSpPr/>
            <p:nvPr/>
          </p:nvGrpSpPr>
          <p:grpSpPr>
            <a:xfrm>
              <a:off x="5025897" y="249216"/>
              <a:ext cx="187706" cy="496248"/>
              <a:chOff x="4073397" y="249216"/>
              <a:chExt cx="187706" cy="49624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A3C1BA2-9CDA-722D-9887-BE38FFEDB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397" y="712126"/>
                <a:ext cx="1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81FF4F-8D2D-5485-B863-FBC437F65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7103" y="745464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FB1C65A-B05B-837E-9504-DB753DBA3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103" y="67612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C3F0E-1FA7-CC87-E052-EE0CB611E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106" y="27953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2748CED-CE7B-A6A8-220B-C4E506F98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1965" y="249216"/>
                <a:ext cx="108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473894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727843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4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나무 성장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24" name="Google Shape;543;g13574bf5488_8_11">
            <a:extLst>
              <a:ext uri="{FF2B5EF4-FFF2-40B4-BE49-F238E27FC236}">
                <a16:creationId xmlns:a16="http://schemas.microsoft.com/office/drawing/2014/main" id="{72FAC00C-809D-2A78-142E-435D9CBD1B8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0" y="1211764"/>
            <a:ext cx="2851350" cy="84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" name="Google Shape;544;g13574bf5488_8_11">
            <a:extLst>
              <a:ext uri="{FF2B5EF4-FFF2-40B4-BE49-F238E27FC236}">
                <a16:creationId xmlns:a16="http://schemas.microsoft.com/office/drawing/2014/main" id="{F2E0A1BE-94DB-186D-0537-CB450610068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462" y="1192842"/>
            <a:ext cx="3915273" cy="84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" name="Google Shape;545;g13574bf5488_8_11">
            <a:extLst>
              <a:ext uri="{FF2B5EF4-FFF2-40B4-BE49-F238E27FC236}">
                <a16:creationId xmlns:a16="http://schemas.microsoft.com/office/drawing/2014/main" id="{FD3B5F4E-26FC-37E0-7C31-CC90A5834D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171" y="4509839"/>
            <a:ext cx="2851350" cy="12493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" name="Google Shape;546;g13574bf5488_8_11">
            <a:extLst>
              <a:ext uri="{FF2B5EF4-FFF2-40B4-BE49-F238E27FC236}">
                <a16:creationId xmlns:a16="http://schemas.microsoft.com/office/drawing/2014/main" id="{6538E239-C095-7D06-FFA0-7033A3F69AA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80" y="3275439"/>
            <a:ext cx="2257625" cy="3184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9" name="Google Shape;548;g13574bf5488_8_11">
            <a:extLst>
              <a:ext uri="{FF2B5EF4-FFF2-40B4-BE49-F238E27FC236}">
                <a16:creationId xmlns:a16="http://schemas.microsoft.com/office/drawing/2014/main" id="{C21FDAE5-384A-0843-C86E-855AEAD32A03}"/>
              </a:ext>
            </a:extLst>
          </p:cNvPr>
          <p:cNvCxnSpPr/>
          <p:nvPr/>
        </p:nvCxnSpPr>
        <p:spPr>
          <a:xfrm>
            <a:off x="3845875" y="1716984"/>
            <a:ext cx="3330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549;g13574bf5488_8_11">
            <a:extLst>
              <a:ext uri="{FF2B5EF4-FFF2-40B4-BE49-F238E27FC236}">
                <a16:creationId xmlns:a16="http://schemas.microsoft.com/office/drawing/2014/main" id="{0A5300B9-ED3A-C792-FF8C-19E9146EBBBF}"/>
              </a:ext>
            </a:extLst>
          </p:cNvPr>
          <p:cNvSpPr txBox="1"/>
          <p:nvPr/>
        </p:nvSpPr>
        <p:spPr>
          <a:xfrm>
            <a:off x="4137252" y="958283"/>
            <a:ext cx="285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회원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정보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포인트에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따른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나무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성장도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비교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2" name="Google Shape;552;g13574bf5488_8_11">
            <a:extLst>
              <a:ext uri="{FF2B5EF4-FFF2-40B4-BE49-F238E27FC236}">
                <a16:creationId xmlns:a16="http://schemas.microsoft.com/office/drawing/2014/main" id="{1F9555F0-8E9B-B0DB-03A2-63D520C28463}"/>
              </a:ext>
            </a:extLst>
          </p:cNvPr>
          <p:cNvCxnSpPr>
            <a:cxnSpLocks/>
            <a:endCxn id="34" idx="3"/>
          </p:cNvCxnSpPr>
          <p:nvPr/>
        </p:nvCxnSpPr>
        <p:spPr>
          <a:xfrm rot="5400000">
            <a:off x="10752183" y="4961509"/>
            <a:ext cx="1603675" cy="426571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Google Shape;554;g13574bf5488_8_11">
            <a:extLst>
              <a:ext uri="{FF2B5EF4-FFF2-40B4-BE49-F238E27FC236}">
                <a16:creationId xmlns:a16="http://schemas.microsoft.com/office/drawing/2014/main" id="{1747C4BF-6830-4165-0F60-EC4481B2E312}"/>
              </a:ext>
            </a:extLst>
          </p:cNvPr>
          <p:cNvSpPr txBox="1"/>
          <p:nvPr/>
        </p:nvSpPr>
        <p:spPr>
          <a:xfrm>
            <a:off x="7959871" y="3595422"/>
            <a:ext cx="339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2-1.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인증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게시글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등록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후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획득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4" name="Google Shape;553;g13574bf5488_8_11">
            <a:extLst>
              <a:ext uri="{FF2B5EF4-FFF2-40B4-BE49-F238E27FC236}">
                <a16:creationId xmlns:a16="http://schemas.microsoft.com/office/drawing/2014/main" id="{4B49DB6B-8D33-435C-D6EB-7586580A33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203" y="5715032"/>
            <a:ext cx="3283531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" name="Google Shape;551;g13574bf5488_8_11">
            <a:extLst>
              <a:ext uri="{FF2B5EF4-FFF2-40B4-BE49-F238E27FC236}">
                <a16:creationId xmlns:a16="http://schemas.microsoft.com/office/drawing/2014/main" id="{59D78A6C-CB2A-0D5C-6B77-022BAE60633C}"/>
              </a:ext>
            </a:extLst>
          </p:cNvPr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632" y="4096732"/>
            <a:ext cx="3467100" cy="552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" name="Google Shape;555;g13574bf5488_8_11">
            <a:extLst>
              <a:ext uri="{FF2B5EF4-FFF2-40B4-BE49-F238E27FC236}">
                <a16:creationId xmlns:a16="http://schemas.microsoft.com/office/drawing/2014/main" id="{E7124BB5-FA27-2D06-936A-C2E7CDBF7FA5}"/>
              </a:ext>
            </a:extLst>
          </p:cNvPr>
          <p:cNvSpPr txBox="1"/>
          <p:nvPr/>
        </p:nvSpPr>
        <p:spPr>
          <a:xfrm>
            <a:off x="8175959" y="5203796"/>
            <a:ext cx="3125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2-2.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쿠폰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받기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후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초기화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0" name="Google Shape;559;g13574bf5488_8_11">
            <a:extLst>
              <a:ext uri="{FF2B5EF4-FFF2-40B4-BE49-F238E27FC236}">
                <a16:creationId xmlns:a16="http://schemas.microsoft.com/office/drawing/2014/main" id="{20659344-5B92-808A-0DEC-84BD514A15E7}"/>
              </a:ext>
            </a:extLst>
          </p:cNvPr>
          <p:cNvSpPr txBox="1"/>
          <p:nvPr/>
        </p:nvSpPr>
        <p:spPr>
          <a:xfrm>
            <a:off x="298702" y="2800937"/>
            <a:ext cx="316366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회원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정보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기반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나무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이미지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출력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" name="Google Shape;560;g13574bf5488_8_11">
            <a:extLst>
              <a:ext uri="{FF2B5EF4-FFF2-40B4-BE49-F238E27FC236}">
                <a16:creationId xmlns:a16="http://schemas.microsoft.com/office/drawing/2014/main" id="{47EB1C88-A04D-F7E6-5875-E0BF0D1E302D}"/>
              </a:ext>
            </a:extLst>
          </p:cNvPr>
          <p:cNvSpPr txBox="1"/>
          <p:nvPr/>
        </p:nvSpPr>
        <p:spPr>
          <a:xfrm>
            <a:off x="4292166" y="3679285"/>
            <a:ext cx="260375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업데이트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에 따른 </a:t>
            </a:r>
            <a:endParaRPr lang="en-US" altLang="ko-KR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회원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정보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전송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4E0FA0-526E-A9AD-24C8-717DE6387316}"/>
              </a:ext>
            </a:extLst>
          </p:cNvPr>
          <p:cNvCxnSpPr>
            <a:cxnSpLocks/>
          </p:cNvCxnSpPr>
          <p:nvPr/>
        </p:nvCxnSpPr>
        <p:spPr>
          <a:xfrm>
            <a:off x="9681223" y="2431817"/>
            <a:ext cx="0" cy="9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7F973F-DA79-807E-39D8-F88DEC7D18A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1340732" y="4372957"/>
            <a:ext cx="42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0195708-6C23-F531-9667-C014BD5661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40539" y="4351835"/>
            <a:ext cx="833092" cy="686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78FCE26-9E1C-7A9D-DD3F-736537A08893}"/>
              </a:ext>
            </a:extLst>
          </p:cNvPr>
          <p:cNvCxnSpPr>
            <a:cxnSpLocks/>
          </p:cNvCxnSpPr>
          <p:nvPr/>
        </p:nvCxnSpPr>
        <p:spPr>
          <a:xfrm rot="10800000">
            <a:off x="7043933" y="5032288"/>
            <a:ext cx="1002092" cy="944344"/>
          </a:xfrm>
          <a:prstGeom prst="bentConnector3">
            <a:avLst>
              <a:gd name="adj1" fmla="val 588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2D2EB31-E1DE-2A35-D3F4-3B6F4BD45F7A}"/>
              </a:ext>
            </a:extLst>
          </p:cNvPr>
          <p:cNvCxnSpPr>
            <a:cxnSpLocks/>
          </p:cNvCxnSpPr>
          <p:nvPr/>
        </p:nvCxnSpPr>
        <p:spPr>
          <a:xfrm flipH="1">
            <a:off x="2870036" y="5016796"/>
            <a:ext cx="975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15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쿠폰 지급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쿠폰 화면 </a:t>
            </a:r>
          </a:p>
        </p:txBody>
      </p:sp>
      <p:pic>
        <p:nvPicPr>
          <p:cNvPr id="48" name="Google Shape;579;p8">
            <a:extLst>
              <a:ext uri="{FF2B5EF4-FFF2-40B4-BE49-F238E27FC236}">
                <a16:creationId xmlns:a16="http://schemas.microsoft.com/office/drawing/2014/main" id="{ED74B8D7-A164-6254-BBEF-557DB5E57966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556" y="1678705"/>
            <a:ext cx="3136219" cy="33753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Google Shape;580;p8">
            <a:extLst>
              <a:ext uri="{FF2B5EF4-FFF2-40B4-BE49-F238E27FC236}">
                <a16:creationId xmlns:a16="http://schemas.microsoft.com/office/drawing/2014/main" id="{118AE5B4-4478-F722-55EC-6EB5E970E52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15" y="1678493"/>
            <a:ext cx="3049091" cy="3406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585;p8">
            <a:extLst>
              <a:ext uri="{FF2B5EF4-FFF2-40B4-BE49-F238E27FC236}">
                <a16:creationId xmlns:a16="http://schemas.microsoft.com/office/drawing/2014/main" id="{78882382-0D27-9C51-D197-3D06A2CBA44A}"/>
              </a:ext>
            </a:extLst>
          </p:cNvPr>
          <p:cNvSpPr txBox="1"/>
          <p:nvPr/>
        </p:nvSpPr>
        <p:spPr>
          <a:xfrm>
            <a:off x="6067216" y="5190735"/>
            <a:ext cx="18184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2단계 </a:t>
            </a:r>
            <a:r>
              <a:rPr lang="ko-KR" alt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버튼 위치</a:t>
            </a:r>
            <a:endParaRPr b="1" dirty="0">
              <a:highlight>
                <a:srgbClr val="FFFF00"/>
              </a:highlight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2" name="Google Shape;586;p8">
            <a:extLst>
              <a:ext uri="{FF2B5EF4-FFF2-40B4-BE49-F238E27FC236}">
                <a16:creationId xmlns:a16="http://schemas.microsoft.com/office/drawing/2014/main" id="{6CE9595F-FC03-19CF-C5BD-BEE8EF24E9D1}"/>
              </a:ext>
            </a:extLst>
          </p:cNvPr>
          <p:cNvSpPr txBox="1"/>
          <p:nvPr/>
        </p:nvSpPr>
        <p:spPr>
          <a:xfrm>
            <a:off x="9596386" y="5190734"/>
            <a:ext cx="17446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3단계 </a:t>
            </a:r>
            <a:r>
              <a:rPr lang="ko-KR" altLang="en-US" b="1" dirty="0">
                <a:highlight>
                  <a:srgbClr val="FFFF00"/>
                </a:highlight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버튼 위치</a:t>
            </a:r>
            <a:endParaRPr b="1" dirty="0">
              <a:highlight>
                <a:srgbClr val="FFFF00"/>
              </a:highlight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" name="액자 54">
            <a:extLst>
              <a:ext uri="{FF2B5EF4-FFF2-40B4-BE49-F238E27FC236}">
                <a16:creationId xmlns:a16="http://schemas.microsoft.com/office/drawing/2014/main" id="{0CC04617-BF0C-569E-1570-1149087B302A}"/>
              </a:ext>
            </a:extLst>
          </p:cNvPr>
          <p:cNvSpPr/>
          <p:nvPr/>
        </p:nvSpPr>
        <p:spPr>
          <a:xfrm>
            <a:off x="6313743" y="3881964"/>
            <a:ext cx="1280491" cy="55888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액자 55">
            <a:extLst>
              <a:ext uri="{FF2B5EF4-FFF2-40B4-BE49-F238E27FC236}">
                <a16:creationId xmlns:a16="http://schemas.microsoft.com/office/drawing/2014/main" id="{E5176EF0-50A8-7B51-BC0B-18127AAA3DEB}"/>
              </a:ext>
            </a:extLst>
          </p:cNvPr>
          <p:cNvSpPr/>
          <p:nvPr/>
        </p:nvSpPr>
        <p:spPr>
          <a:xfrm>
            <a:off x="10516284" y="3817021"/>
            <a:ext cx="1280491" cy="55888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9" name="Google Shape;516;p9">
            <a:extLst>
              <a:ext uri="{FF2B5EF4-FFF2-40B4-BE49-F238E27FC236}">
                <a16:creationId xmlns:a16="http://schemas.microsoft.com/office/drawing/2014/main" id="{2E71E483-FD39-FE8A-FF43-C96164AF6DDF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017" y="1756575"/>
            <a:ext cx="3233093" cy="35326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F257CAAD-968C-E094-AF55-D90798BC25F8}"/>
              </a:ext>
            </a:extLst>
          </p:cNvPr>
          <p:cNvSpPr/>
          <p:nvPr/>
        </p:nvSpPr>
        <p:spPr>
          <a:xfrm>
            <a:off x="1030281" y="3384778"/>
            <a:ext cx="1767761" cy="703768"/>
          </a:xfrm>
          <a:prstGeom prst="donut">
            <a:avLst>
              <a:gd name="adj" fmla="val 129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F033FC-CE93-3F9F-20B8-0ED53C7AD52E}"/>
              </a:ext>
            </a:extLst>
          </p:cNvPr>
          <p:cNvCxnSpPr>
            <a:cxnSpLocks/>
          </p:cNvCxnSpPr>
          <p:nvPr/>
        </p:nvCxnSpPr>
        <p:spPr>
          <a:xfrm>
            <a:off x="3998207" y="3592676"/>
            <a:ext cx="118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Google Shape;585;p8">
            <a:extLst>
              <a:ext uri="{FF2B5EF4-FFF2-40B4-BE49-F238E27FC236}">
                <a16:creationId xmlns:a16="http://schemas.microsoft.com/office/drawing/2014/main" id="{4FE9F7D3-2B51-079D-3415-BEE99F007075}"/>
              </a:ext>
            </a:extLst>
          </p:cNvPr>
          <p:cNvSpPr txBox="1"/>
          <p:nvPr/>
        </p:nvSpPr>
        <p:spPr>
          <a:xfrm>
            <a:off x="3631567" y="3688634"/>
            <a:ext cx="209986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Malgun Gothic"/>
                <a:sym typeface="Malgun Gothic"/>
              </a:rPr>
              <a:t>쿠폰 페이지로 이동</a:t>
            </a:r>
            <a:endParaRPr sz="1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22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15337-A905-213F-AD5E-12CD3C047A12}"/>
              </a:ext>
            </a:extLst>
          </p:cNvPr>
          <p:cNvGrpSpPr/>
          <p:nvPr/>
        </p:nvGrpSpPr>
        <p:grpSpPr>
          <a:xfrm>
            <a:off x="2049096" y="1221616"/>
            <a:ext cx="7567715" cy="4414768"/>
            <a:chOff x="2011905" y="971473"/>
            <a:chExt cx="7567715" cy="441476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74F0F1A-7A0F-4F80-986E-D5A204B9BAC0}"/>
                </a:ext>
              </a:extLst>
            </p:cNvPr>
            <p:cNvSpPr/>
            <p:nvPr/>
          </p:nvSpPr>
          <p:spPr>
            <a:xfrm>
              <a:off x="2361859" y="1471758"/>
              <a:ext cx="7217761" cy="3914483"/>
            </a:xfrm>
            <a:prstGeom prst="round2SameRect">
              <a:avLst>
                <a:gd name="adj1" fmla="val 1417"/>
                <a:gd name="adj2" fmla="val 3212"/>
              </a:avLst>
            </a:prstGeom>
            <a:solidFill>
              <a:schemeClr val="bg1"/>
            </a:solidFill>
            <a:ln w="31750">
              <a:solidFill>
                <a:srgbClr val="34110C"/>
              </a:solidFill>
            </a:ln>
            <a:effectLst>
              <a:outerShdw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rtlCol="0" anchor="ctr"/>
            <a:lstStyle/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7C34E48-263B-4924-8F46-5172E75E6D7C}"/>
                </a:ext>
              </a:extLst>
            </p:cNvPr>
            <p:cNvSpPr/>
            <p:nvPr/>
          </p:nvSpPr>
          <p:spPr>
            <a:xfrm>
              <a:off x="2361859" y="1471757"/>
              <a:ext cx="7217761" cy="693954"/>
            </a:xfrm>
            <a:prstGeom prst="round2SameRect">
              <a:avLst/>
            </a:prstGeom>
            <a:solidFill>
              <a:srgbClr val="D2EDFF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지도 라이브러리 기반 </a:t>
              </a:r>
              <a:r>
                <a:rPr lang="ko-KR" altLang="en-US" sz="20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제로웨이스트</a:t>
              </a: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실천 안내 서비스</a:t>
              </a:r>
              <a:endPara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74BB5EC-9338-4623-8D15-535BA43C6AC3}"/>
                </a:ext>
              </a:extLst>
            </p:cNvPr>
            <p:cNvSpPr/>
            <p:nvPr/>
          </p:nvSpPr>
          <p:spPr>
            <a:xfrm>
              <a:off x="2361859" y="2165711"/>
              <a:ext cx="7217761" cy="943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7E7FA6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7E7E915-C386-4D56-B7EA-3140E3578BC3}"/>
                </a:ext>
              </a:extLst>
            </p:cNvPr>
            <p:cNvSpPr/>
            <p:nvPr/>
          </p:nvSpPr>
          <p:spPr>
            <a:xfrm>
              <a:off x="2011905" y="971473"/>
              <a:ext cx="1194634" cy="702314"/>
            </a:xfrm>
            <a:custGeom>
              <a:avLst/>
              <a:gdLst>
                <a:gd name="connsiteX0" fmla="*/ 113709 w 1723644"/>
                <a:gd name="connsiteY0" fmla="*/ 0 h 921176"/>
                <a:gd name="connsiteX1" fmla="*/ 1609935 w 1723644"/>
                <a:gd name="connsiteY1" fmla="*/ 0 h 921176"/>
                <a:gd name="connsiteX2" fmla="*/ 1723644 w 1723644"/>
                <a:gd name="connsiteY2" fmla="*/ 113709 h 921176"/>
                <a:gd name="connsiteX3" fmla="*/ 1723644 w 1723644"/>
                <a:gd name="connsiteY3" fmla="*/ 568532 h 921176"/>
                <a:gd name="connsiteX4" fmla="*/ 1609935 w 1723644"/>
                <a:gd name="connsiteY4" fmla="*/ 682241 h 921176"/>
                <a:gd name="connsiteX5" fmla="*/ 1508298 w 1723644"/>
                <a:gd name="connsiteY5" fmla="*/ 682241 h 921176"/>
                <a:gd name="connsiteX6" fmla="*/ 1517852 w 1723644"/>
                <a:gd name="connsiteY6" fmla="*/ 727381 h 921176"/>
                <a:gd name="connsiteX7" fmla="*/ 1633278 w 1723644"/>
                <a:gd name="connsiteY7" fmla="*/ 921176 h 921176"/>
                <a:gd name="connsiteX8" fmla="*/ 1308314 w 1723644"/>
                <a:gd name="connsiteY8" fmla="*/ 711681 h 921176"/>
                <a:gd name="connsiteX9" fmla="*/ 1295332 w 1723644"/>
                <a:gd name="connsiteY9" fmla="*/ 682241 h 921176"/>
                <a:gd name="connsiteX10" fmla="*/ 113709 w 1723644"/>
                <a:gd name="connsiteY10" fmla="*/ 682241 h 921176"/>
                <a:gd name="connsiteX11" fmla="*/ 0 w 1723644"/>
                <a:gd name="connsiteY11" fmla="*/ 568532 h 921176"/>
                <a:gd name="connsiteX12" fmla="*/ 0 w 1723644"/>
                <a:gd name="connsiteY12" fmla="*/ 113709 h 921176"/>
                <a:gd name="connsiteX13" fmla="*/ 113709 w 1723644"/>
                <a:gd name="connsiteY13" fmla="*/ 0 h 92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644" h="921176">
                  <a:moveTo>
                    <a:pt x="113709" y="0"/>
                  </a:moveTo>
                  <a:lnTo>
                    <a:pt x="1609935" y="0"/>
                  </a:lnTo>
                  <a:cubicBezTo>
                    <a:pt x="1672735" y="0"/>
                    <a:pt x="1723644" y="50909"/>
                    <a:pt x="1723644" y="113709"/>
                  </a:cubicBezTo>
                  <a:lnTo>
                    <a:pt x="1723644" y="568532"/>
                  </a:lnTo>
                  <a:cubicBezTo>
                    <a:pt x="1723644" y="631332"/>
                    <a:pt x="1672735" y="682241"/>
                    <a:pt x="1609935" y="682241"/>
                  </a:cubicBezTo>
                  <a:lnTo>
                    <a:pt x="1508298" y="682241"/>
                  </a:lnTo>
                  <a:lnTo>
                    <a:pt x="1517852" y="727381"/>
                  </a:lnTo>
                  <a:cubicBezTo>
                    <a:pt x="1540452" y="796291"/>
                    <a:pt x="1578747" y="862414"/>
                    <a:pt x="1633278" y="921176"/>
                  </a:cubicBezTo>
                  <a:cubicBezTo>
                    <a:pt x="1489713" y="904233"/>
                    <a:pt x="1371038" y="822339"/>
                    <a:pt x="1308314" y="711681"/>
                  </a:cubicBezTo>
                  <a:lnTo>
                    <a:pt x="1295332" y="682241"/>
                  </a:lnTo>
                  <a:lnTo>
                    <a:pt x="113709" y="682241"/>
                  </a:lnTo>
                  <a:cubicBezTo>
                    <a:pt x="50909" y="682241"/>
                    <a:pt x="0" y="631332"/>
                    <a:pt x="0" y="568532"/>
                  </a:cubicBezTo>
                  <a:lnTo>
                    <a:pt x="0" y="113709"/>
                  </a:lnTo>
                  <a:cubicBezTo>
                    <a:pt x="0" y="50909"/>
                    <a:pt x="50909" y="0"/>
                    <a:pt x="113709" y="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36000" rtlCol="0" anchor="t" anchorCtr="0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rgbClr val="FCA297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● ● ● ● </a:t>
              </a:r>
              <a:endParaRPr lang="en-US" altLang="ko-KR" sz="900" b="1" dirty="0">
                <a:solidFill>
                  <a:srgbClr val="FCA2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여따담아조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8215303" y="1056886"/>
              <a:ext cx="1228892" cy="307360"/>
              <a:chOff x="9688404" y="466716"/>
              <a:chExt cx="998066" cy="25514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75EC65-6014-4789-E0F8-E8D5FD5FBBE9}"/>
                </a:ext>
              </a:extLst>
            </p:cNvPr>
            <p:cNvSpPr txBox="1"/>
            <p:nvPr/>
          </p:nvSpPr>
          <p:spPr>
            <a:xfrm>
              <a:off x="3447630" y="2953977"/>
              <a:ext cx="504621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기획 배경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4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쿠폰 지급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pic>
        <p:nvPicPr>
          <p:cNvPr id="33" name="Google Shape;606;g13574bf5488_8_64">
            <a:extLst>
              <a:ext uri="{FF2B5EF4-FFF2-40B4-BE49-F238E27FC236}">
                <a16:creationId xmlns:a16="http://schemas.microsoft.com/office/drawing/2014/main" id="{5791FFFA-2AD4-FD4F-783F-4A12D10C143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975" y="1532351"/>
            <a:ext cx="2851350" cy="84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5" name="Google Shape;608;g13574bf5488_8_64">
            <a:extLst>
              <a:ext uri="{FF2B5EF4-FFF2-40B4-BE49-F238E27FC236}">
                <a16:creationId xmlns:a16="http://schemas.microsoft.com/office/drawing/2014/main" id="{9226A376-9A2E-24D7-3108-78E64FE24DF8}"/>
              </a:ext>
            </a:extLst>
          </p:cNvPr>
          <p:cNvCxnSpPr/>
          <p:nvPr/>
        </p:nvCxnSpPr>
        <p:spPr>
          <a:xfrm>
            <a:off x="4152250" y="1955400"/>
            <a:ext cx="266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609;g13574bf5488_8_64">
            <a:extLst>
              <a:ext uri="{FF2B5EF4-FFF2-40B4-BE49-F238E27FC236}">
                <a16:creationId xmlns:a16="http://schemas.microsoft.com/office/drawing/2014/main" id="{51AEC274-1EAF-A5F2-878F-589C268EBA35}"/>
              </a:ext>
            </a:extLst>
          </p:cNvPr>
          <p:cNvSpPr txBox="1"/>
          <p:nvPr/>
        </p:nvSpPr>
        <p:spPr>
          <a:xfrm>
            <a:off x="4391025" y="1278322"/>
            <a:ext cx="2851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값에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따른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쿠폰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받기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버튼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활성화</a:t>
            </a:r>
            <a:endParaRPr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" name="Google Shape;610;g13574bf5488_8_64">
            <a:extLst>
              <a:ext uri="{FF2B5EF4-FFF2-40B4-BE49-F238E27FC236}">
                <a16:creationId xmlns:a16="http://schemas.microsoft.com/office/drawing/2014/main" id="{08F711C2-491B-42E9-756B-6B144873B1F8}"/>
              </a:ext>
            </a:extLst>
          </p:cNvPr>
          <p:cNvSpPr txBox="1"/>
          <p:nvPr/>
        </p:nvSpPr>
        <p:spPr>
          <a:xfrm>
            <a:off x="5085825" y="5487688"/>
            <a:ext cx="2745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쿠폰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받기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버튼</a:t>
            </a: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비활성화</a:t>
            </a:r>
            <a:endParaRPr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" name="Google Shape;611;g13574bf5488_8_64">
            <a:extLst>
              <a:ext uri="{FF2B5EF4-FFF2-40B4-BE49-F238E27FC236}">
                <a16:creationId xmlns:a16="http://schemas.microsoft.com/office/drawing/2014/main" id="{60F55F35-503F-ED7D-D749-D5B5B995923D}"/>
              </a:ext>
            </a:extLst>
          </p:cNvPr>
          <p:cNvSpPr txBox="1"/>
          <p:nvPr/>
        </p:nvSpPr>
        <p:spPr>
          <a:xfrm>
            <a:off x="8673052" y="4808312"/>
            <a:ext cx="266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쿠폰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받기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후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포인트</a:t>
            </a:r>
            <a:r>
              <a:rPr lang="en-US" sz="1600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초기화</a:t>
            </a:r>
            <a:endParaRPr sz="16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9" name="Google Shape;612;g13574bf5488_8_64">
            <a:extLst>
              <a:ext uri="{FF2B5EF4-FFF2-40B4-BE49-F238E27FC236}">
                <a16:creationId xmlns:a16="http://schemas.microsoft.com/office/drawing/2014/main" id="{D647D12B-1E6F-81A1-3383-5EBE6172EBA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073" y="856648"/>
            <a:ext cx="4365575" cy="342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" name="Google Shape;613;g13574bf5488_8_64">
            <a:extLst>
              <a:ext uri="{FF2B5EF4-FFF2-40B4-BE49-F238E27FC236}">
                <a16:creationId xmlns:a16="http://schemas.microsoft.com/office/drawing/2014/main" id="{C609E860-9AE6-818D-B932-D69F73861E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919" y="5685625"/>
            <a:ext cx="3283531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1" name="Google Shape;614;g13574bf5488_8_64">
            <a:extLst>
              <a:ext uri="{FF2B5EF4-FFF2-40B4-BE49-F238E27FC236}">
                <a16:creationId xmlns:a16="http://schemas.microsoft.com/office/drawing/2014/main" id="{20F98680-A7BF-C044-4D64-A544B95BF147}"/>
              </a:ext>
            </a:extLst>
          </p:cNvPr>
          <p:cNvCxnSpPr/>
          <p:nvPr/>
        </p:nvCxnSpPr>
        <p:spPr>
          <a:xfrm>
            <a:off x="11300250" y="4486650"/>
            <a:ext cx="0" cy="107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615;g13574bf5488_8_64">
            <a:extLst>
              <a:ext uri="{FF2B5EF4-FFF2-40B4-BE49-F238E27FC236}">
                <a16:creationId xmlns:a16="http://schemas.microsoft.com/office/drawing/2014/main" id="{CBD2A5CD-E00A-9491-C81F-36AAA6E02CBF}"/>
              </a:ext>
            </a:extLst>
          </p:cNvPr>
          <p:cNvCxnSpPr/>
          <p:nvPr/>
        </p:nvCxnSpPr>
        <p:spPr>
          <a:xfrm rot="10800000">
            <a:off x="4570325" y="6005425"/>
            <a:ext cx="341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" name="Google Shape;616;g13574bf5488_8_64">
            <a:extLst>
              <a:ext uri="{FF2B5EF4-FFF2-40B4-BE49-F238E27FC236}">
                <a16:creationId xmlns:a16="http://schemas.microsoft.com/office/drawing/2014/main" id="{865E55FE-EA59-780B-3AB0-4871EC2A2F00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25" y="5100225"/>
            <a:ext cx="3874800" cy="1327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273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ED1456-3F20-C821-62FA-4C7A9C039889}"/>
              </a:ext>
            </a:extLst>
          </p:cNvPr>
          <p:cNvCxnSpPr>
            <a:cxnSpLocks/>
          </p:cNvCxnSpPr>
          <p:nvPr/>
        </p:nvCxnSpPr>
        <p:spPr>
          <a:xfrm>
            <a:off x="-14316" y="3352292"/>
            <a:ext cx="122040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4625726" y="2194530"/>
            <a:ext cx="2940548" cy="493694"/>
          </a:xfrm>
          <a:prstGeom prst="roundRect">
            <a:avLst>
              <a:gd name="adj" fmla="val 13386"/>
            </a:avLst>
          </a:prstGeom>
          <a:solidFill>
            <a:schemeClr val="accent5">
              <a:lumMod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ECO:BACK </a:t>
            </a:r>
            <a:endParaRPr lang="ko-KR" altLang="en-US" sz="2400" b="1" kern="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018974" y="2753227"/>
            <a:ext cx="6174324" cy="1201788"/>
          </a:xfrm>
          <a:prstGeom prst="roundRect">
            <a:avLst>
              <a:gd name="adj" fmla="val 7005"/>
            </a:avLst>
          </a:prstGeom>
          <a:solidFill>
            <a:srgbClr val="B8986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매장등록</a:t>
            </a:r>
            <a:endParaRPr lang="ko-KR" altLang="en-US" sz="4000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2BA99-A61C-020B-5601-059207FE49E1}"/>
              </a:ext>
            </a:extLst>
          </p:cNvPr>
          <p:cNvGrpSpPr/>
          <p:nvPr/>
        </p:nvGrpSpPr>
        <p:grpSpPr>
          <a:xfrm>
            <a:off x="3035844" y="3082959"/>
            <a:ext cx="310316" cy="358246"/>
            <a:chOff x="493776" y="243528"/>
            <a:chExt cx="310316" cy="3582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983010-0E16-7A92-3A34-3DA68DEF4E8E}"/>
                </a:ext>
              </a:extLst>
            </p:cNvPr>
            <p:cNvSpPr/>
            <p:nvPr/>
          </p:nvSpPr>
          <p:spPr>
            <a:xfrm>
              <a:off x="588092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5075F4D-13D1-BDBD-7F57-DDD022F36536}"/>
                </a:ext>
              </a:extLst>
            </p:cNvPr>
            <p:cNvGrpSpPr/>
            <p:nvPr/>
          </p:nvGrpSpPr>
          <p:grpSpPr>
            <a:xfrm>
              <a:off x="493776" y="243528"/>
              <a:ext cx="252000" cy="69342"/>
              <a:chOff x="493776" y="243528"/>
              <a:chExt cx="252000" cy="6934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454E309-E510-0D4A-60E9-FC5FE15EB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279532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AA9FF5-D429-F978-8FEC-EF0C15C03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312870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B732FC5-D83E-C26E-AC2E-3A95D6E02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38" y="243528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821DB6-26F8-D3D6-90C8-34ACA7621FFD}"/>
              </a:ext>
            </a:extLst>
          </p:cNvPr>
          <p:cNvGrpSpPr/>
          <p:nvPr/>
        </p:nvGrpSpPr>
        <p:grpSpPr>
          <a:xfrm>
            <a:off x="8886020" y="3103162"/>
            <a:ext cx="306565" cy="496248"/>
            <a:chOff x="4907038" y="249216"/>
            <a:chExt cx="306565" cy="4962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9888C7-1DCE-8B5E-30C2-27159F5B974C}"/>
                </a:ext>
              </a:extLst>
            </p:cNvPr>
            <p:cNvSpPr/>
            <p:nvPr/>
          </p:nvSpPr>
          <p:spPr>
            <a:xfrm>
              <a:off x="4907038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BF2666-32A0-C703-5317-6B81FC3705CD}"/>
                </a:ext>
              </a:extLst>
            </p:cNvPr>
            <p:cNvGrpSpPr/>
            <p:nvPr/>
          </p:nvGrpSpPr>
          <p:grpSpPr>
            <a:xfrm>
              <a:off x="5025897" y="249216"/>
              <a:ext cx="187706" cy="496248"/>
              <a:chOff x="4073397" y="249216"/>
              <a:chExt cx="187706" cy="49624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A3C1BA2-9CDA-722D-9887-BE38FFEDB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397" y="712126"/>
                <a:ext cx="1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81FF4F-8D2D-5485-B863-FBC437F65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7103" y="745464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FB1C65A-B05B-837E-9504-DB753DBA3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103" y="67612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C3F0E-1FA7-CC87-E052-EE0CB611E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106" y="27953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2748CED-CE7B-A6A8-220B-C4E506F98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1965" y="249216"/>
                <a:ext cx="108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473894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727843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매장 등록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등록 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6D641E-EA46-0F62-A83E-99720B0ADD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598" y="857770"/>
            <a:ext cx="6676151" cy="5543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194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매장 등록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개발 내용</a:t>
            </a:r>
          </a:p>
        </p:txBody>
      </p:sp>
      <p:cxnSp>
        <p:nvCxnSpPr>
          <p:cNvPr id="25" name="Google Shape;655;g13574bf5488_8_138">
            <a:extLst>
              <a:ext uri="{FF2B5EF4-FFF2-40B4-BE49-F238E27FC236}">
                <a16:creationId xmlns:a16="http://schemas.microsoft.com/office/drawing/2014/main" id="{D6015B8C-453C-3C8F-35DF-A2E5F4C85145}"/>
              </a:ext>
            </a:extLst>
          </p:cNvPr>
          <p:cNvCxnSpPr/>
          <p:nvPr/>
        </p:nvCxnSpPr>
        <p:spPr>
          <a:xfrm>
            <a:off x="4060912" y="2423475"/>
            <a:ext cx="3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656;g13574bf5488_8_138">
            <a:extLst>
              <a:ext uri="{FF2B5EF4-FFF2-40B4-BE49-F238E27FC236}">
                <a16:creationId xmlns:a16="http://schemas.microsoft.com/office/drawing/2014/main" id="{1DD46EC3-0630-1C31-9D56-60E6D83AC413}"/>
              </a:ext>
            </a:extLst>
          </p:cNvPr>
          <p:cNvSpPr txBox="1"/>
          <p:nvPr/>
        </p:nvSpPr>
        <p:spPr>
          <a:xfrm>
            <a:off x="3998207" y="1952080"/>
            <a:ext cx="379145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1․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매장명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주소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업종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가게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상세정보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입력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" name="Google Shape;657;g13574bf5488_8_138">
            <a:extLst>
              <a:ext uri="{FF2B5EF4-FFF2-40B4-BE49-F238E27FC236}">
                <a16:creationId xmlns:a16="http://schemas.microsoft.com/office/drawing/2014/main" id="{042C043A-8E60-AF1B-C379-25C1FC265601}"/>
              </a:ext>
            </a:extLst>
          </p:cNvPr>
          <p:cNvSpPr txBox="1"/>
          <p:nvPr/>
        </p:nvSpPr>
        <p:spPr>
          <a:xfrm>
            <a:off x="8815475" y="3655323"/>
            <a:ext cx="24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카카오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API 상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위도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/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경도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매칭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후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지도</a:t>
            </a:r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에</a:t>
            </a: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출력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" name="Google Shape;658;g13574bf5488_8_138">
            <a:extLst>
              <a:ext uri="{FF2B5EF4-FFF2-40B4-BE49-F238E27FC236}">
                <a16:creationId xmlns:a16="http://schemas.microsoft.com/office/drawing/2014/main" id="{E4341579-F432-EAF4-6E20-71FD2C16D095}"/>
              </a:ext>
            </a:extLst>
          </p:cNvPr>
          <p:cNvSpPr txBox="1"/>
          <p:nvPr/>
        </p:nvSpPr>
        <p:spPr>
          <a:xfrm>
            <a:off x="7981150" y="897641"/>
            <a:ext cx="296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입력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받은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주소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위도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/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경도</a:t>
            </a:r>
            <a:r>
              <a:rPr lang="en-US" b="1" dirty="0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변환</a:t>
            </a:r>
            <a:endParaRPr b="1" dirty="0">
              <a:solidFill>
                <a:schemeClr val="dk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9" name="Google Shape;659;g13574bf5488_8_138">
            <a:extLst>
              <a:ext uri="{FF2B5EF4-FFF2-40B4-BE49-F238E27FC236}">
                <a16:creationId xmlns:a16="http://schemas.microsoft.com/office/drawing/2014/main" id="{8A5BA8B4-6E7A-FBC3-E9E1-1A944AE53838}"/>
              </a:ext>
            </a:extLst>
          </p:cNvPr>
          <p:cNvCxnSpPr/>
          <p:nvPr/>
        </p:nvCxnSpPr>
        <p:spPr>
          <a:xfrm>
            <a:off x="11314175" y="3519574"/>
            <a:ext cx="0" cy="89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660;g13574bf5488_8_138">
            <a:extLst>
              <a:ext uri="{FF2B5EF4-FFF2-40B4-BE49-F238E27FC236}">
                <a16:creationId xmlns:a16="http://schemas.microsoft.com/office/drawing/2014/main" id="{899D892F-631E-724A-A4E7-8B369666A642}"/>
              </a:ext>
            </a:extLst>
          </p:cNvPr>
          <p:cNvCxnSpPr/>
          <p:nvPr/>
        </p:nvCxnSpPr>
        <p:spPr>
          <a:xfrm rot="10800000">
            <a:off x="4695725" y="5624425"/>
            <a:ext cx="260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661;g13574bf5488_8_138">
            <a:extLst>
              <a:ext uri="{FF2B5EF4-FFF2-40B4-BE49-F238E27FC236}">
                <a16:creationId xmlns:a16="http://schemas.microsoft.com/office/drawing/2014/main" id="{AD307A67-3CF9-5DA4-D148-55D81510879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02" y="1009145"/>
            <a:ext cx="3413699" cy="3218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" name="Google Shape;662;g13574bf5488_8_138">
            <a:extLst>
              <a:ext uri="{FF2B5EF4-FFF2-40B4-BE49-F238E27FC236}">
                <a16:creationId xmlns:a16="http://schemas.microsoft.com/office/drawing/2014/main" id="{4DFC5BDE-D20F-751D-193A-AD1CC089F42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5770" y="1427926"/>
            <a:ext cx="3678899" cy="19715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" name="Google Shape;663;g13574bf5488_8_138">
            <a:extLst>
              <a:ext uri="{FF2B5EF4-FFF2-40B4-BE49-F238E27FC236}">
                <a16:creationId xmlns:a16="http://schemas.microsoft.com/office/drawing/2014/main" id="{3066A5B7-CCB2-041D-A4B7-3100854A153E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255" y="4553275"/>
            <a:ext cx="4448846" cy="1971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" name="Google Shape;664;g13574bf5488_8_138">
            <a:extLst>
              <a:ext uri="{FF2B5EF4-FFF2-40B4-BE49-F238E27FC236}">
                <a16:creationId xmlns:a16="http://schemas.microsoft.com/office/drawing/2014/main" id="{2393E3A0-4543-67AC-2F80-8CB44E050312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5" y="4987200"/>
            <a:ext cx="4081275" cy="127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" name="Google Shape;665;g13574bf5488_8_138">
            <a:extLst>
              <a:ext uri="{FF2B5EF4-FFF2-40B4-BE49-F238E27FC236}">
                <a16:creationId xmlns:a16="http://schemas.microsoft.com/office/drawing/2014/main" id="{8D11AE12-C8DF-407F-F651-00087A6B0679}"/>
              </a:ext>
            </a:extLst>
          </p:cNvPr>
          <p:cNvSpPr txBox="1"/>
          <p:nvPr/>
        </p:nvSpPr>
        <p:spPr>
          <a:xfrm>
            <a:off x="5417341" y="5162790"/>
            <a:ext cx="127726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4. DB </a:t>
            </a:r>
            <a:r>
              <a:rPr lang="en-US" b="1" dirty="0" err="1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등록</a:t>
            </a:r>
            <a:endParaRPr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07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ED1456-3F20-C821-62FA-4C7A9C039889}"/>
              </a:ext>
            </a:extLst>
          </p:cNvPr>
          <p:cNvCxnSpPr>
            <a:cxnSpLocks/>
          </p:cNvCxnSpPr>
          <p:nvPr/>
        </p:nvCxnSpPr>
        <p:spPr>
          <a:xfrm>
            <a:off x="-14316" y="3352292"/>
            <a:ext cx="122040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4625726" y="2194530"/>
            <a:ext cx="2940548" cy="493694"/>
          </a:xfrm>
          <a:prstGeom prst="roundRect">
            <a:avLst>
              <a:gd name="adj" fmla="val 13386"/>
            </a:avLst>
          </a:prstGeom>
          <a:solidFill>
            <a:schemeClr val="accent5">
              <a:lumMod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ECO:BACK </a:t>
            </a:r>
            <a:endParaRPr lang="ko-KR" altLang="en-US" sz="2400" b="1" kern="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894B5-477F-7CAD-63F8-9B0027D5C90D}"/>
              </a:ext>
            </a:extLst>
          </p:cNvPr>
          <p:cNvSpPr/>
          <p:nvPr/>
        </p:nvSpPr>
        <p:spPr>
          <a:xfrm>
            <a:off x="3018974" y="2753227"/>
            <a:ext cx="6174324" cy="1201788"/>
          </a:xfrm>
          <a:prstGeom prst="roundRect">
            <a:avLst>
              <a:gd name="adj" fmla="val 7005"/>
            </a:avLst>
          </a:prstGeom>
          <a:solidFill>
            <a:srgbClr val="B8986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b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 디자인</a:t>
            </a:r>
            <a:endParaRPr lang="ko-KR" altLang="en-US" sz="4000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2BA99-A61C-020B-5601-059207FE49E1}"/>
              </a:ext>
            </a:extLst>
          </p:cNvPr>
          <p:cNvGrpSpPr/>
          <p:nvPr/>
        </p:nvGrpSpPr>
        <p:grpSpPr>
          <a:xfrm>
            <a:off x="3035844" y="3082959"/>
            <a:ext cx="310316" cy="358246"/>
            <a:chOff x="493776" y="243528"/>
            <a:chExt cx="310316" cy="3582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983010-0E16-7A92-3A34-3DA68DEF4E8E}"/>
                </a:ext>
              </a:extLst>
            </p:cNvPr>
            <p:cNvSpPr/>
            <p:nvPr/>
          </p:nvSpPr>
          <p:spPr>
            <a:xfrm>
              <a:off x="588092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5075F4D-13D1-BDBD-7F57-DDD022F36536}"/>
                </a:ext>
              </a:extLst>
            </p:cNvPr>
            <p:cNvGrpSpPr/>
            <p:nvPr/>
          </p:nvGrpSpPr>
          <p:grpSpPr>
            <a:xfrm>
              <a:off x="493776" y="243528"/>
              <a:ext cx="252000" cy="69342"/>
              <a:chOff x="493776" y="243528"/>
              <a:chExt cx="252000" cy="6934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454E309-E510-0D4A-60E9-FC5FE15EB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279532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AA9FF5-D429-F978-8FEC-EF0C15C03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" y="312870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B732FC5-D83E-C26E-AC2E-3A95D6E02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38" y="243528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821DB6-26F8-D3D6-90C8-34ACA7621FFD}"/>
              </a:ext>
            </a:extLst>
          </p:cNvPr>
          <p:cNvGrpSpPr/>
          <p:nvPr/>
        </p:nvGrpSpPr>
        <p:grpSpPr>
          <a:xfrm>
            <a:off x="8886020" y="3103162"/>
            <a:ext cx="306565" cy="496248"/>
            <a:chOff x="4907038" y="249216"/>
            <a:chExt cx="306565" cy="4962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9888C7-1DCE-8B5E-30C2-27159F5B974C}"/>
                </a:ext>
              </a:extLst>
            </p:cNvPr>
            <p:cNvSpPr/>
            <p:nvPr/>
          </p:nvSpPr>
          <p:spPr>
            <a:xfrm>
              <a:off x="4907038" y="385774"/>
              <a:ext cx="216000" cy="21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BF2666-32A0-C703-5317-6B81FC3705CD}"/>
                </a:ext>
              </a:extLst>
            </p:cNvPr>
            <p:cNvGrpSpPr/>
            <p:nvPr/>
          </p:nvGrpSpPr>
          <p:grpSpPr>
            <a:xfrm>
              <a:off x="5025897" y="249216"/>
              <a:ext cx="187706" cy="496248"/>
              <a:chOff x="4073397" y="249216"/>
              <a:chExt cx="187706" cy="49624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A3C1BA2-9CDA-722D-9887-BE38FFEDB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397" y="712126"/>
                <a:ext cx="1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81FF4F-8D2D-5485-B863-FBC437F65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7103" y="745464"/>
                <a:ext cx="144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FB1C65A-B05B-837E-9504-DB753DBA3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103" y="67612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C3F0E-1FA7-CC87-E052-EE0CB611E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106" y="279532"/>
                <a:ext cx="72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2748CED-CE7B-A6A8-220B-C4E506F98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1965" y="249216"/>
                <a:ext cx="108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473894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9888C7-1DCE-8B5E-30C2-27159F5B974C}"/>
              </a:ext>
            </a:extLst>
          </p:cNvPr>
          <p:cNvSpPr/>
          <p:nvPr/>
        </p:nvSpPr>
        <p:spPr>
          <a:xfrm>
            <a:off x="7278433" y="2348268"/>
            <a:ext cx="174625" cy="174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1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웹 디자인</a:t>
            </a:r>
          </a:p>
        </p:txBody>
      </p:sp>
      <p:pic>
        <p:nvPicPr>
          <p:cNvPr id="24" name="Google Shape;685;g13574bf5488_6_5">
            <a:extLst>
              <a:ext uri="{FF2B5EF4-FFF2-40B4-BE49-F238E27FC236}">
                <a16:creationId xmlns:a16="http://schemas.microsoft.com/office/drawing/2014/main" id="{0B864B47-70B3-2EFE-0B0A-4B3300D8CE4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7907" y="2398810"/>
            <a:ext cx="2998686" cy="19820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E927AD-8F98-5E47-5344-7EADEF378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25" y="1692553"/>
            <a:ext cx="3600000" cy="1768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409637-28F4-59BF-C8AB-8BAE133905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733" y="3668637"/>
            <a:ext cx="3600000" cy="175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5E5E3F-46AB-50DE-D153-72B3FDD4A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733" y="1666160"/>
            <a:ext cx="3600000" cy="1821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9DC85-AA6A-832B-F071-0C5BFF895EC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76" y="3664339"/>
            <a:ext cx="3600000" cy="1763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77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반응형 웹</a:t>
            </a:r>
          </a:p>
        </p:txBody>
      </p:sp>
      <p:pic>
        <p:nvPicPr>
          <p:cNvPr id="24" name="Google Shape;686;g13574bf5488_6_5">
            <a:extLst>
              <a:ext uri="{FF2B5EF4-FFF2-40B4-BE49-F238E27FC236}">
                <a16:creationId xmlns:a16="http://schemas.microsoft.com/office/drawing/2014/main" id="{AFB5F8C6-0E6E-1643-B839-85104251E70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209" y="1216495"/>
            <a:ext cx="2961400" cy="4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D2FAFC-C173-62D6-1404-B33B7D1216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80" y="1914035"/>
            <a:ext cx="6683619" cy="3310562"/>
          </a:xfrm>
          <a:prstGeom prst="rect">
            <a:avLst/>
          </a:prstGeom>
        </p:spPr>
      </p:pic>
      <p:cxnSp>
        <p:nvCxnSpPr>
          <p:cNvPr id="28" name="Google Shape;655;g13574bf5488_8_138">
            <a:extLst>
              <a:ext uri="{FF2B5EF4-FFF2-40B4-BE49-F238E27FC236}">
                <a16:creationId xmlns:a16="http://schemas.microsoft.com/office/drawing/2014/main" id="{FEB2B495-AC08-FECD-AAF2-EFAEF48A5D46}"/>
              </a:ext>
            </a:extLst>
          </p:cNvPr>
          <p:cNvCxnSpPr>
            <a:cxnSpLocks/>
          </p:cNvCxnSpPr>
          <p:nvPr/>
        </p:nvCxnSpPr>
        <p:spPr>
          <a:xfrm>
            <a:off x="7235471" y="3429000"/>
            <a:ext cx="114306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656;g13574bf5488_8_138">
            <a:extLst>
              <a:ext uri="{FF2B5EF4-FFF2-40B4-BE49-F238E27FC236}">
                <a16:creationId xmlns:a16="http://schemas.microsoft.com/office/drawing/2014/main" id="{4020E051-7FB9-D48D-7BF6-8EE4570FE476}"/>
              </a:ext>
            </a:extLst>
          </p:cNvPr>
          <p:cNvSpPr txBox="1"/>
          <p:nvPr/>
        </p:nvSpPr>
        <p:spPr>
          <a:xfrm>
            <a:off x="2694813" y="5584907"/>
            <a:ext cx="206214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원래 웹 화면</a:t>
            </a:r>
            <a:endParaRPr sz="24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" name="Google Shape;656;g13574bf5488_8_138">
            <a:extLst>
              <a:ext uri="{FF2B5EF4-FFF2-40B4-BE49-F238E27FC236}">
                <a16:creationId xmlns:a16="http://schemas.microsoft.com/office/drawing/2014/main" id="{1CA2B0B9-BFA5-D22A-C99E-CD3B654D0B21}"/>
              </a:ext>
            </a:extLst>
          </p:cNvPr>
          <p:cNvSpPr txBox="1"/>
          <p:nvPr/>
        </p:nvSpPr>
        <p:spPr>
          <a:xfrm>
            <a:off x="9147973" y="5640417"/>
            <a:ext cx="206214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서울남산 장체B" panose="02020603020101020101" pitchFamily="18" charset="-127"/>
                <a:ea typeface="서울남산 장체B" panose="02020603020101020101" pitchFamily="18" charset="-127"/>
                <a:cs typeface="Malgun Gothic"/>
                <a:sym typeface="Malgun Gothic"/>
              </a:rPr>
              <a:t>모바일 웹 화면</a:t>
            </a:r>
            <a:endParaRPr sz="2400" b="1" dirty="0">
              <a:latin typeface="서울남산 장체B" panose="02020603020101020101" pitchFamily="18" charset="-127"/>
              <a:ea typeface="서울남산 장체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15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15337-A905-213F-AD5E-12CD3C047A12}"/>
              </a:ext>
            </a:extLst>
          </p:cNvPr>
          <p:cNvGrpSpPr/>
          <p:nvPr/>
        </p:nvGrpSpPr>
        <p:grpSpPr>
          <a:xfrm>
            <a:off x="2312142" y="1221616"/>
            <a:ext cx="7567715" cy="4401568"/>
            <a:chOff x="2011905" y="971473"/>
            <a:chExt cx="7567715" cy="440156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74F0F1A-7A0F-4F80-986E-D5A204B9BAC0}"/>
                </a:ext>
              </a:extLst>
            </p:cNvPr>
            <p:cNvSpPr/>
            <p:nvPr/>
          </p:nvSpPr>
          <p:spPr>
            <a:xfrm>
              <a:off x="2351372" y="1458558"/>
              <a:ext cx="7217761" cy="3914483"/>
            </a:xfrm>
            <a:prstGeom prst="round2SameRect">
              <a:avLst>
                <a:gd name="adj1" fmla="val 1417"/>
                <a:gd name="adj2" fmla="val 3212"/>
              </a:avLst>
            </a:prstGeom>
            <a:solidFill>
              <a:schemeClr val="bg1"/>
            </a:solidFill>
            <a:ln w="31750">
              <a:solidFill>
                <a:srgbClr val="34110C"/>
              </a:solidFill>
            </a:ln>
            <a:effectLst>
              <a:outerShdw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rtlCol="0" anchor="ctr"/>
            <a:lstStyle/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7C34E48-263B-4924-8F46-5172E75E6D7C}"/>
                </a:ext>
              </a:extLst>
            </p:cNvPr>
            <p:cNvSpPr/>
            <p:nvPr/>
          </p:nvSpPr>
          <p:spPr>
            <a:xfrm>
              <a:off x="2361859" y="1471757"/>
              <a:ext cx="7217761" cy="693954"/>
            </a:xfrm>
            <a:prstGeom prst="round2SameRect">
              <a:avLst/>
            </a:prstGeom>
            <a:solidFill>
              <a:srgbClr val="D2EDFF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지도 라이브러리 기반 </a:t>
              </a:r>
              <a:r>
                <a:rPr lang="ko-KR" altLang="en-US" sz="20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제로웨이스트</a:t>
              </a: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실천 안내 서비스</a:t>
              </a:r>
              <a:endPara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74BB5EC-9338-4623-8D15-535BA43C6AC3}"/>
                </a:ext>
              </a:extLst>
            </p:cNvPr>
            <p:cNvSpPr/>
            <p:nvPr/>
          </p:nvSpPr>
          <p:spPr>
            <a:xfrm>
              <a:off x="2361859" y="2165711"/>
              <a:ext cx="7217761" cy="943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7E7FA6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7E7E915-C386-4D56-B7EA-3140E3578BC3}"/>
                </a:ext>
              </a:extLst>
            </p:cNvPr>
            <p:cNvSpPr/>
            <p:nvPr/>
          </p:nvSpPr>
          <p:spPr>
            <a:xfrm>
              <a:off x="2011905" y="971473"/>
              <a:ext cx="1194634" cy="702314"/>
            </a:xfrm>
            <a:custGeom>
              <a:avLst/>
              <a:gdLst>
                <a:gd name="connsiteX0" fmla="*/ 113709 w 1723644"/>
                <a:gd name="connsiteY0" fmla="*/ 0 h 921176"/>
                <a:gd name="connsiteX1" fmla="*/ 1609935 w 1723644"/>
                <a:gd name="connsiteY1" fmla="*/ 0 h 921176"/>
                <a:gd name="connsiteX2" fmla="*/ 1723644 w 1723644"/>
                <a:gd name="connsiteY2" fmla="*/ 113709 h 921176"/>
                <a:gd name="connsiteX3" fmla="*/ 1723644 w 1723644"/>
                <a:gd name="connsiteY3" fmla="*/ 568532 h 921176"/>
                <a:gd name="connsiteX4" fmla="*/ 1609935 w 1723644"/>
                <a:gd name="connsiteY4" fmla="*/ 682241 h 921176"/>
                <a:gd name="connsiteX5" fmla="*/ 1508298 w 1723644"/>
                <a:gd name="connsiteY5" fmla="*/ 682241 h 921176"/>
                <a:gd name="connsiteX6" fmla="*/ 1517852 w 1723644"/>
                <a:gd name="connsiteY6" fmla="*/ 727381 h 921176"/>
                <a:gd name="connsiteX7" fmla="*/ 1633278 w 1723644"/>
                <a:gd name="connsiteY7" fmla="*/ 921176 h 921176"/>
                <a:gd name="connsiteX8" fmla="*/ 1308314 w 1723644"/>
                <a:gd name="connsiteY8" fmla="*/ 711681 h 921176"/>
                <a:gd name="connsiteX9" fmla="*/ 1295332 w 1723644"/>
                <a:gd name="connsiteY9" fmla="*/ 682241 h 921176"/>
                <a:gd name="connsiteX10" fmla="*/ 113709 w 1723644"/>
                <a:gd name="connsiteY10" fmla="*/ 682241 h 921176"/>
                <a:gd name="connsiteX11" fmla="*/ 0 w 1723644"/>
                <a:gd name="connsiteY11" fmla="*/ 568532 h 921176"/>
                <a:gd name="connsiteX12" fmla="*/ 0 w 1723644"/>
                <a:gd name="connsiteY12" fmla="*/ 113709 h 921176"/>
                <a:gd name="connsiteX13" fmla="*/ 113709 w 1723644"/>
                <a:gd name="connsiteY13" fmla="*/ 0 h 92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644" h="921176">
                  <a:moveTo>
                    <a:pt x="113709" y="0"/>
                  </a:moveTo>
                  <a:lnTo>
                    <a:pt x="1609935" y="0"/>
                  </a:lnTo>
                  <a:cubicBezTo>
                    <a:pt x="1672735" y="0"/>
                    <a:pt x="1723644" y="50909"/>
                    <a:pt x="1723644" y="113709"/>
                  </a:cubicBezTo>
                  <a:lnTo>
                    <a:pt x="1723644" y="568532"/>
                  </a:lnTo>
                  <a:cubicBezTo>
                    <a:pt x="1723644" y="631332"/>
                    <a:pt x="1672735" y="682241"/>
                    <a:pt x="1609935" y="682241"/>
                  </a:cubicBezTo>
                  <a:lnTo>
                    <a:pt x="1508298" y="682241"/>
                  </a:lnTo>
                  <a:lnTo>
                    <a:pt x="1517852" y="727381"/>
                  </a:lnTo>
                  <a:cubicBezTo>
                    <a:pt x="1540452" y="796291"/>
                    <a:pt x="1578747" y="862414"/>
                    <a:pt x="1633278" y="921176"/>
                  </a:cubicBezTo>
                  <a:cubicBezTo>
                    <a:pt x="1489713" y="904233"/>
                    <a:pt x="1371038" y="822339"/>
                    <a:pt x="1308314" y="711681"/>
                  </a:cubicBezTo>
                  <a:lnTo>
                    <a:pt x="1295332" y="682241"/>
                  </a:lnTo>
                  <a:lnTo>
                    <a:pt x="113709" y="682241"/>
                  </a:lnTo>
                  <a:cubicBezTo>
                    <a:pt x="50909" y="682241"/>
                    <a:pt x="0" y="631332"/>
                    <a:pt x="0" y="568532"/>
                  </a:cubicBezTo>
                  <a:lnTo>
                    <a:pt x="0" y="113709"/>
                  </a:lnTo>
                  <a:cubicBezTo>
                    <a:pt x="0" y="50909"/>
                    <a:pt x="50909" y="0"/>
                    <a:pt x="113709" y="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36000" rtlCol="0" anchor="t" anchorCtr="0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rgbClr val="FCA297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● ● ● ● </a:t>
              </a:r>
              <a:endParaRPr lang="en-US" altLang="ko-KR" sz="900" b="1" dirty="0">
                <a:solidFill>
                  <a:srgbClr val="FCA2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여따담아조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8215303" y="1056886"/>
              <a:ext cx="1228892" cy="307360"/>
              <a:chOff x="9688404" y="466716"/>
              <a:chExt cx="998066" cy="25514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75EC65-6014-4789-E0F8-E8D5FD5FBBE9}"/>
                </a:ext>
              </a:extLst>
            </p:cNvPr>
            <p:cNvSpPr txBox="1"/>
            <p:nvPr/>
          </p:nvSpPr>
          <p:spPr>
            <a:xfrm>
              <a:off x="3447630" y="2953977"/>
              <a:ext cx="504621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기대효과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868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기대효과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E26111-0416-EAF8-ECB4-E8F08EF311EA}"/>
              </a:ext>
            </a:extLst>
          </p:cNvPr>
          <p:cNvGrpSpPr/>
          <p:nvPr/>
        </p:nvGrpSpPr>
        <p:grpSpPr>
          <a:xfrm>
            <a:off x="2824132" y="1190924"/>
            <a:ext cx="616838" cy="683709"/>
            <a:chOff x="-2844800" y="1568450"/>
            <a:chExt cx="2284412" cy="253206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D13478-738E-0486-4CCA-4BBCC0032424}"/>
                </a:ext>
              </a:extLst>
            </p:cNvPr>
            <p:cNvGrpSpPr/>
            <p:nvPr/>
          </p:nvGrpSpPr>
          <p:grpSpPr>
            <a:xfrm>
              <a:off x="-2640013" y="2590800"/>
              <a:ext cx="1671637" cy="693738"/>
              <a:chOff x="-2640013" y="2590800"/>
              <a:chExt cx="1671637" cy="693738"/>
            </a:xfrm>
            <a:solidFill>
              <a:srgbClr val="FF8A2D"/>
            </a:soli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9A950E6E-7F51-E0C8-8C93-E1540A6CB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590800"/>
                <a:ext cx="1671637" cy="82550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BD301621-A63D-4FF7-F36A-9AD6754AC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795588"/>
                <a:ext cx="1671637" cy="80963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2A7BDA01-70C5-874E-832B-6304217D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998788"/>
                <a:ext cx="1671637" cy="82550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8">
                <a:extLst>
                  <a:ext uri="{FF2B5EF4-FFF2-40B4-BE49-F238E27FC236}">
                    <a16:creationId xmlns:a16="http://schemas.microsoft.com/office/drawing/2014/main" id="{7D552656-C504-1F77-BB45-7DA937606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49338" y="3203575"/>
                <a:ext cx="80962" cy="80963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FE565D54-767A-3392-4033-320A3479D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54125" y="3203575"/>
                <a:ext cx="82550" cy="80963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0">
                <a:extLst>
                  <a:ext uri="{FF2B5EF4-FFF2-40B4-BE49-F238E27FC236}">
                    <a16:creationId xmlns:a16="http://schemas.microsoft.com/office/drawing/2014/main" id="{FF0CB07E-0432-DCD7-3E31-935F5CA3A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57325" y="3203575"/>
                <a:ext cx="80962" cy="80963"/>
              </a:xfrm>
              <a:prstGeom prst="rect">
                <a:avLst/>
              </a:prstGeom>
              <a:solidFill>
                <a:srgbClr val="18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8349811-09A3-D0C8-D95B-8094B963B009}"/>
                </a:ext>
              </a:extLst>
            </p:cNvPr>
            <p:cNvGrpSpPr/>
            <p:nvPr/>
          </p:nvGrpSpPr>
          <p:grpSpPr>
            <a:xfrm>
              <a:off x="-2844800" y="1568450"/>
              <a:ext cx="2284412" cy="2532063"/>
              <a:chOff x="-2844800" y="1568450"/>
              <a:chExt cx="2284412" cy="2532063"/>
            </a:xfrm>
            <a:solidFill>
              <a:srgbClr val="4C4741"/>
            </a:solidFill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E05B90BE-DB6B-3A86-7966-C76288E1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844800" y="1568450"/>
                <a:ext cx="2284412" cy="2532063"/>
              </a:xfrm>
              <a:custGeom>
                <a:avLst/>
                <a:gdLst>
                  <a:gd name="T0" fmla="*/ 1079 w 8635"/>
                  <a:gd name="T1" fmla="*/ 8800 h 9571"/>
                  <a:gd name="T2" fmla="*/ 8326 w 8635"/>
                  <a:gd name="T3" fmla="*/ 2016 h 9571"/>
                  <a:gd name="T4" fmla="*/ 3159 w 8635"/>
                  <a:gd name="T5" fmla="*/ 1244 h 9571"/>
                  <a:gd name="T6" fmla="*/ 3084 w 8635"/>
                  <a:gd name="T7" fmla="*/ 1870 h 9571"/>
                  <a:gd name="T8" fmla="*/ 3120 w 8635"/>
                  <a:gd name="T9" fmla="*/ 2094 h 9571"/>
                  <a:gd name="T10" fmla="*/ 3222 w 8635"/>
                  <a:gd name="T11" fmla="*/ 2299 h 9571"/>
                  <a:gd name="T12" fmla="*/ 3322 w 8635"/>
                  <a:gd name="T13" fmla="*/ 2417 h 9571"/>
                  <a:gd name="T14" fmla="*/ 3507 w 8635"/>
                  <a:gd name="T15" fmla="*/ 2549 h 9571"/>
                  <a:gd name="T16" fmla="*/ 3725 w 8635"/>
                  <a:gd name="T17" fmla="*/ 2621 h 9571"/>
                  <a:gd name="T18" fmla="*/ 3860 w 8635"/>
                  <a:gd name="T19" fmla="*/ 2632 h 9571"/>
                  <a:gd name="T20" fmla="*/ 4035 w 8635"/>
                  <a:gd name="T21" fmla="*/ 2613 h 9571"/>
                  <a:gd name="T22" fmla="*/ 4228 w 8635"/>
                  <a:gd name="T23" fmla="*/ 2539 h 9571"/>
                  <a:gd name="T24" fmla="*/ 4394 w 8635"/>
                  <a:gd name="T25" fmla="*/ 2418 h 9571"/>
                  <a:gd name="T26" fmla="*/ 4524 w 8635"/>
                  <a:gd name="T27" fmla="*/ 2259 h 9571"/>
                  <a:gd name="T28" fmla="*/ 4607 w 8635"/>
                  <a:gd name="T29" fmla="*/ 2066 h 9571"/>
                  <a:gd name="T30" fmla="*/ 4630 w 8635"/>
                  <a:gd name="T31" fmla="*/ 1943 h 9571"/>
                  <a:gd name="T32" fmla="*/ 4607 w 8635"/>
                  <a:gd name="T33" fmla="*/ 1857 h 9571"/>
                  <a:gd name="T34" fmla="*/ 4541 w 8635"/>
                  <a:gd name="T35" fmla="*/ 1798 h 9571"/>
                  <a:gd name="T36" fmla="*/ 4480 w 8635"/>
                  <a:gd name="T37" fmla="*/ 1784 h 9571"/>
                  <a:gd name="T38" fmla="*/ 4394 w 8635"/>
                  <a:gd name="T39" fmla="*/ 1808 h 9571"/>
                  <a:gd name="T40" fmla="*/ 4336 w 8635"/>
                  <a:gd name="T41" fmla="*/ 1874 h 9571"/>
                  <a:gd name="T42" fmla="*/ 4316 w 8635"/>
                  <a:gd name="T43" fmla="*/ 1965 h 9571"/>
                  <a:gd name="T44" fmla="*/ 4179 w 8635"/>
                  <a:gd name="T45" fmla="*/ 2197 h 9571"/>
                  <a:gd name="T46" fmla="*/ 3941 w 8635"/>
                  <a:gd name="T47" fmla="*/ 2318 h 9571"/>
                  <a:gd name="T48" fmla="*/ 3756 w 8635"/>
                  <a:gd name="T49" fmla="*/ 2313 h 9571"/>
                  <a:gd name="T50" fmla="*/ 3520 w 8635"/>
                  <a:gd name="T51" fmla="*/ 2178 h 9571"/>
                  <a:gd name="T52" fmla="*/ 3422 w 8635"/>
                  <a:gd name="T53" fmla="*/ 2022 h 9571"/>
                  <a:gd name="T54" fmla="*/ 3396 w 8635"/>
                  <a:gd name="T55" fmla="*/ 1795 h 9571"/>
                  <a:gd name="T56" fmla="*/ 7555 w 8635"/>
                  <a:gd name="T57" fmla="*/ 8492 h 9571"/>
                  <a:gd name="T58" fmla="*/ 3541 w 8635"/>
                  <a:gd name="T59" fmla="*/ 715 h 9571"/>
                  <a:gd name="T60" fmla="*/ 3625 w 8635"/>
                  <a:gd name="T61" fmla="*/ 502 h 9571"/>
                  <a:gd name="T62" fmla="*/ 3835 w 8635"/>
                  <a:gd name="T63" fmla="*/ 340 h 9571"/>
                  <a:gd name="T64" fmla="*/ 4063 w 8635"/>
                  <a:gd name="T65" fmla="*/ 312 h 9571"/>
                  <a:gd name="T66" fmla="*/ 4275 w 8635"/>
                  <a:gd name="T67" fmla="*/ 394 h 9571"/>
                  <a:gd name="T68" fmla="*/ 4401 w 8635"/>
                  <a:gd name="T69" fmla="*/ 529 h 9571"/>
                  <a:gd name="T70" fmla="*/ 4472 w 8635"/>
                  <a:gd name="T71" fmla="*/ 791 h 9571"/>
                  <a:gd name="T72" fmla="*/ 3987 w 8635"/>
                  <a:gd name="T73" fmla="*/ 937 h 9571"/>
                  <a:gd name="T74" fmla="*/ 4007 w 8635"/>
                  <a:gd name="T75" fmla="*/ 759 h 9571"/>
                  <a:gd name="T76" fmla="*/ 3970 w 8635"/>
                  <a:gd name="T77" fmla="*/ 679 h 9571"/>
                  <a:gd name="T78" fmla="*/ 3894 w 8635"/>
                  <a:gd name="T79" fmla="*/ 633 h 9571"/>
                  <a:gd name="T80" fmla="*/ 3831 w 8635"/>
                  <a:gd name="T81" fmla="*/ 629 h 9571"/>
                  <a:gd name="T82" fmla="*/ 3751 w 8635"/>
                  <a:gd name="T83" fmla="*/ 667 h 9571"/>
                  <a:gd name="T84" fmla="*/ 3705 w 8635"/>
                  <a:gd name="T85" fmla="*/ 744 h 9571"/>
                  <a:gd name="T86" fmla="*/ 3511 w 8635"/>
                  <a:gd name="T87" fmla="*/ 937 h 9571"/>
                  <a:gd name="T88" fmla="*/ 7864 w 8635"/>
                  <a:gd name="T89" fmla="*/ 937 h 9571"/>
                  <a:gd name="T90" fmla="*/ 4777 w 8635"/>
                  <a:gd name="T91" fmla="*/ 840 h 9571"/>
                  <a:gd name="T92" fmla="*/ 4763 w 8635"/>
                  <a:gd name="T93" fmla="*/ 612 h 9571"/>
                  <a:gd name="T94" fmla="*/ 4682 w 8635"/>
                  <a:gd name="T95" fmla="*/ 399 h 9571"/>
                  <a:gd name="T96" fmla="*/ 4595 w 8635"/>
                  <a:gd name="T97" fmla="*/ 272 h 9571"/>
                  <a:gd name="T98" fmla="*/ 4422 w 8635"/>
                  <a:gd name="T99" fmla="*/ 121 h 9571"/>
                  <a:gd name="T100" fmla="*/ 4214 w 8635"/>
                  <a:gd name="T101" fmla="*/ 29 h 9571"/>
                  <a:gd name="T102" fmla="*/ 4061 w 8635"/>
                  <a:gd name="T103" fmla="*/ 2 h 9571"/>
                  <a:gd name="T104" fmla="*/ 3832 w 8635"/>
                  <a:gd name="T105" fmla="*/ 20 h 9571"/>
                  <a:gd name="T106" fmla="*/ 3623 w 8635"/>
                  <a:gd name="T107" fmla="*/ 101 h 9571"/>
                  <a:gd name="T108" fmla="*/ 3447 w 8635"/>
                  <a:gd name="T109" fmla="*/ 236 h 9571"/>
                  <a:gd name="T110" fmla="*/ 3317 w 8635"/>
                  <a:gd name="T111" fmla="*/ 417 h 9571"/>
                  <a:gd name="T112" fmla="*/ 3242 w 8635"/>
                  <a:gd name="T113" fmla="*/ 634 h 9571"/>
                  <a:gd name="T114" fmla="*/ 0 w 8635"/>
                  <a:gd name="T115" fmla="*/ 937 h 9571"/>
                  <a:gd name="T116" fmla="*/ 771 w 8635"/>
                  <a:gd name="T117" fmla="*/ 9571 h 9571"/>
                  <a:gd name="T118" fmla="*/ 7864 w 8635"/>
                  <a:gd name="T119" fmla="*/ 1707 h 9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5" h="9571">
                    <a:moveTo>
                      <a:pt x="8326" y="9262"/>
                    </a:moveTo>
                    <a:lnTo>
                      <a:pt x="1079" y="9262"/>
                    </a:lnTo>
                    <a:lnTo>
                      <a:pt x="1079" y="8800"/>
                    </a:lnTo>
                    <a:lnTo>
                      <a:pt x="7864" y="8800"/>
                    </a:lnTo>
                    <a:lnTo>
                      <a:pt x="7864" y="2016"/>
                    </a:lnTo>
                    <a:lnTo>
                      <a:pt x="8326" y="2016"/>
                    </a:lnTo>
                    <a:lnTo>
                      <a:pt x="8326" y="9262"/>
                    </a:lnTo>
                    <a:close/>
                    <a:moveTo>
                      <a:pt x="309" y="1244"/>
                    </a:moveTo>
                    <a:lnTo>
                      <a:pt x="3159" y="1244"/>
                    </a:lnTo>
                    <a:lnTo>
                      <a:pt x="3091" y="1754"/>
                    </a:lnTo>
                    <a:lnTo>
                      <a:pt x="3087" y="1793"/>
                    </a:lnTo>
                    <a:lnTo>
                      <a:pt x="3084" y="1870"/>
                    </a:lnTo>
                    <a:lnTo>
                      <a:pt x="3089" y="1946"/>
                    </a:lnTo>
                    <a:lnTo>
                      <a:pt x="3100" y="2020"/>
                    </a:lnTo>
                    <a:lnTo>
                      <a:pt x="3120" y="2094"/>
                    </a:lnTo>
                    <a:lnTo>
                      <a:pt x="3148" y="2165"/>
                    </a:lnTo>
                    <a:lnTo>
                      <a:pt x="3181" y="2233"/>
                    </a:lnTo>
                    <a:lnTo>
                      <a:pt x="3222" y="2299"/>
                    </a:lnTo>
                    <a:lnTo>
                      <a:pt x="3246" y="2330"/>
                    </a:lnTo>
                    <a:lnTo>
                      <a:pt x="3270" y="2360"/>
                    </a:lnTo>
                    <a:lnTo>
                      <a:pt x="3322" y="2417"/>
                    </a:lnTo>
                    <a:lnTo>
                      <a:pt x="3380" y="2467"/>
                    </a:lnTo>
                    <a:lnTo>
                      <a:pt x="3443" y="2511"/>
                    </a:lnTo>
                    <a:lnTo>
                      <a:pt x="3507" y="2549"/>
                    </a:lnTo>
                    <a:lnTo>
                      <a:pt x="3577" y="2580"/>
                    </a:lnTo>
                    <a:lnTo>
                      <a:pt x="3650" y="2603"/>
                    </a:lnTo>
                    <a:lnTo>
                      <a:pt x="3725" y="2621"/>
                    </a:lnTo>
                    <a:lnTo>
                      <a:pt x="3764" y="2626"/>
                    </a:lnTo>
                    <a:lnTo>
                      <a:pt x="3812" y="2631"/>
                    </a:lnTo>
                    <a:lnTo>
                      <a:pt x="3860" y="2632"/>
                    </a:lnTo>
                    <a:lnTo>
                      <a:pt x="3896" y="2632"/>
                    </a:lnTo>
                    <a:lnTo>
                      <a:pt x="3967" y="2625"/>
                    </a:lnTo>
                    <a:lnTo>
                      <a:pt x="4035" y="2613"/>
                    </a:lnTo>
                    <a:lnTo>
                      <a:pt x="4102" y="2594"/>
                    </a:lnTo>
                    <a:lnTo>
                      <a:pt x="4167" y="2569"/>
                    </a:lnTo>
                    <a:lnTo>
                      <a:pt x="4228" y="2539"/>
                    </a:lnTo>
                    <a:lnTo>
                      <a:pt x="4287" y="2504"/>
                    </a:lnTo>
                    <a:lnTo>
                      <a:pt x="4342" y="2463"/>
                    </a:lnTo>
                    <a:lnTo>
                      <a:pt x="4394" y="2418"/>
                    </a:lnTo>
                    <a:lnTo>
                      <a:pt x="4442" y="2370"/>
                    </a:lnTo>
                    <a:lnTo>
                      <a:pt x="4485" y="2315"/>
                    </a:lnTo>
                    <a:lnTo>
                      <a:pt x="4524" y="2259"/>
                    </a:lnTo>
                    <a:lnTo>
                      <a:pt x="4558" y="2197"/>
                    </a:lnTo>
                    <a:lnTo>
                      <a:pt x="4585" y="2133"/>
                    </a:lnTo>
                    <a:lnTo>
                      <a:pt x="4607" y="2066"/>
                    </a:lnTo>
                    <a:lnTo>
                      <a:pt x="4623" y="1995"/>
                    </a:lnTo>
                    <a:lnTo>
                      <a:pt x="4629" y="1959"/>
                    </a:lnTo>
                    <a:lnTo>
                      <a:pt x="4630" y="1943"/>
                    </a:lnTo>
                    <a:lnTo>
                      <a:pt x="4628" y="1913"/>
                    </a:lnTo>
                    <a:lnTo>
                      <a:pt x="4620" y="1884"/>
                    </a:lnTo>
                    <a:lnTo>
                      <a:pt x="4607" y="1857"/>
                    </a:lnTo>
                    <a:lnTo>
                      <a:pt x="4589" y="1833"/>
                    </a:lnTo>
                    <a:lnTo>
                      <a:pt x="4567" y="1813"/>
                    </a:lnTo>
                    <a:lnTo>
                      <a:pt x="4541" y="1798"/>
                    </a:lnTo>
                    <a:lnTo>
                      <a:pt x="4512" y="1788"/>
                    </a:lnTo>
                    <a:lnTo>
                      <a:pt x="4496" y="1786"/>
                    </a:lnTo>
                    <a:lnTo>
                      <a:pt x="4480" y="1784"/>
                    </a:lnTo>
                    <a:lnTo>
                      <a:pt x="4450" y="1787"/>
                    </a:lnTo>
                    <a:lnTo>
                      <a:pt x="4421" y="1795"/>
                    </a:lnTo>
                    <a:lnTo>
                      <a:pt x="4394" y="1808"/>
                    </a:lnTo>
                    <a:lnTo>
                      <a:pt x="4370" y="1826"/>
                    </a:lnTo>
                    <a:lnTo>
                      <a:pt x="4351" y="1848"/>
                    </a:lnTo>
                    <a:lnTo>
                      <a:pt x="4336" y="1874"/>
                    </a:lnTo>
                    <a:lnTo>
                      <a:pt x="4326" y="1902"/>
                    </a:lnTo>
                    <a:lnTo>
                      <a:pt x="4323" y="1919"/>
                    </a:lnTo>
                    <a:lnTo>
                      <a:pt x="4316" y="1965"/>
                    </a:lnTo>
                    <a:lnTo>
                      <a:pt x="4285" y="2053"/>
                    </a:lnTo>
                    <a:lnTo>
                      <a:pt x="4238" y="2130"/>
                    </a:lnTo>
                    <a:lnTo>
                      <a:pt x="4179" y="2197"/>
                    </a:lnTo>
                    <a:lnTo>
                      <a:pt x="4109" y="2253"/>
                    </a:lnTo>
                    <a:lnTo>
                      <a:pt x="4029" y="2293"/>
                    </a:lnTo>
                    <a:lnTo>
                      <a:pt x="3941" y="2318"/>
                    </a:lnTo>
                    <a:lnTo>
                      <a:pt x="3850" y="2325"/>
                    </a:lnTo>
                    <a:lnTo>
                      <a:pt x="3802" y="2320"/>
                    </a:lnTo>
                    <a:lnTo>
                      <a:pt x="3756" y="2313"/>
                    </a:lnTo>
                    <a:lnTo>
                      <a:pt x="3668" y="2284"/>
                    </a:lnTo>
                    <a:lnTo>
                      <a:pt x="3590" y="2239"/>
                    </a:lnTo>
                    <a:lnTo>
                      <a:pt x="3520" y="2178"/>
                    </a:lnTo>
                    <a:lnTo>
                      <a:pt x="3490" y="2142"/>
                    </a:lnTo>
                    <a:lnTo>
                      <a:pt x="3462" y="2104"/>
                    </a:lnTo>
                    <a:lnTo>
                      <a:pt x="3422" y="2022"/>
                    </a:lnTo>
                    <a:lnTo>
                      <a:pt x="3398" y="1934"/>
                    </a:lnTo>
                    <a:lnTo>
                      <a:pt x="3392" y="1841"/>
                    </a:lnTo>
                    <a:lnTo>
                      <a:pt x="3396" y="1795"/>
                    </a:lnTo>
                    <a:lnTo>
                      <a:pt x="3470" y="1244"/>
                    </a:lnTo>
                    <a:lnTo>
                      <a:pt x="7555" y="1244"/>
                    </a:lnTo>
                    <a:lnTo>
                      <a:pt x="7555" y="8492"/>
                    </a:lnTo>
                    <a:lnTo>
                      <a:pt x="309" y="8492"/>
                    </a:lnTo>
                    <a:lnTo>
                      <a:pt x="309" y="1244"/>
                    </a:lnTo>
                    <a:close/>
                    <a:moveTo>
                      <a:pt x="3541" y="715"/>
                    </a:moveTo>
                    <a:lnTo>
                      <a:pt x="3549" y="667"/>
                    </a:lnTo>
                    <a:lnTo>
                      <a:pt x="3579" y="579"/>
                    </a:lnTo>
                    <a:lnTo>
                      <a:pt x="3625" y="502"/>
                    </a:lnTo>
                    <a:lnTo>
                      <a:pt x="3684" y="435"/>
                    </a:lnTo>
                    <a:lnTo>
                      <a:pt x="3755" y="380"/>
                    </a:lnTo>
                    <a:lnTo>
                      <a:pt x="3835" y="340"/>
                    </a:lnTo>
                    <a:lnTo>
                      <a:pt x="3923" y="315"/>
                    </a:lnTo>
                    <a:lnTo>
                      <a:pt x="4015" y="308"/>
                    </a:lnTo>
                    <a:lnTo>
                      <a:pt x="4063" y="312"/>
                    </a:lnTo>
                    <a:lnTo>
                      <a:pt x="4109" y="319"/>
                    </a:lnTo>
                    <a:lnTo>
                      <a:pt x="4196" y="348"/>
                    </a:lnTo>
                    <a:lnTo>
                      <a:pt x="4275" y="394"/>
                    </a:lnTo>
                    <a:lnTo>
                      <a:pt x="4345" y="455"/>
                    </a:lnTo>
                    <a:lnTo>
                      <a:pt x="4374" y="490"/>
                    </a:lnTo>
                    <a:lnTo>
                      <a:pt x="4401" y="529"/>
                    </a:lnTo>
                    <a:lnTo>
                      <a:pt x="4442" y="611"/>
                    </a:lnTo>
                    <a:lnTo>
                      <a:pt x="4466" y="700"/>
                    </a:lnTo>
                    <a:lnTo>
                      <a:pt x="4472" y="791"/>
                    </a:lnTo>
                    <a:lnTo>
                      <a:pt x="4467" y="837"/>
                    </a:lnTo>
                    <a:lnTo>
                      <a:pt x="4455" y="937"/>
                    </a:lnTo>
                    <a:lnTo>
                      <a:pt x="3987" y="937"/>
                    </a:lnTo>
                    <a:lnTo>
                      <a:pt x="4007" y="805"/>
                    </a:lnTo>
                    <a:lnTo>
                      <a:pt x="4009" y="789"/>
                    </a:lnTo>
                    <a:lnTo>
                      <a:pt x="4007" y="759"/>
                    </a:lnTo>
                    <a:lnTo>
                      <a:pt x="4000" y="730"/>
                    </a:lnTo>
                    <a:lnTo>
                      <a:pt x="3987" y="702"/>
                    </a:lnTo>
                    <a:lnTo>
                      <a:pt x="3970" y="679"/>
                    </a:lnTo>
                    <a:lnTo>
                      <a:pt x="3948" y="658"/>
                    </a:lnTo>
                    <a:lnTo>
                      <a:pt x="3923" y="643"/>
                    </a:lnTo>
                    <a:lnTo>
                      <a:pt x="3894" y="633"/>
                    </a:lnTo>
                    <a:lnTo>
                      <a:pt x="3878" y="629"/>
                    </a:lnTo>
                    <a:lnTo>
                      <a:pt x="3863" y="628"/>
                    </a:lnTo>
                    <a:lnTo>
                      <a:pt x="3831" y="629"/>
                    </a:lnTo>
                    <a:lnTo>
                      <a:pt x="3802" y="637"/>
                    </a:lnTo>
                    <a:lnTo>
                      <a:pt x="3776" y="650"/>
                    </a:lnTo>
                    <a:lnTo>
                      <a:pt x="3751" y="667"/>
                    </a:lnTo>
                    <a:lnTo>
                      <a:pt x="3732" y="689"/>
                    </a:lnTo>
                    <a:lnTo>
                      <a:pt x="3716" y="715"/>
                    </a:lnTo>
                    <a:lnTo>
                      <a:pt x="3705" y="744"/>
                    </a:lnTo>
                    <a:lnTo>
                      <a:pt x="3702" y="759"/>
                    </a:lnTo>
                    <a:lnTo>
                      <a:pt x="3675" y="937"/>
                    </a:lnTo>
                    <a:lnTo>
                      <a:pt x="3511" y="937"/>
                    </a:lnTo>
                    <a:lnTo>
                      <a:pt x="3541" y="715"/>
                    </a:lnTo>
                    <a:close/>
                    <a:moveTo>
                      <a:pt x="7864" y="1707"/>
                    </a:moveTo>
                    <a:lnTo>
                      <a:pt x="7864" y="937"/>
                    </a:lnTo>
                    <a:lnTo>
                      <a:pt x="4766" y="937"/>
                    </a:lnTo>
                    <a:lnTo>
                      <a:pt x="4773" y="879"/>
                    </a:lnTo>
                    <a:lnTo>
                      <a:pt x="4777" y="840"/>
                    </a:lnTo>
                    <a:lnTo>
                      <a:pt x="4781" y="762"/>
                    </a:lnTo>
                    <a:lnTo>
                      <a:pt x="4775" y="686"/>
                    </a:lnTo>
                    <a:lnTo>
                      <a:pt x="4763" y="612"/>
                    </a:lnTo>
                    <a:lnTo>
                      <a:pt x="4744" y="538"/>
                    </a:lnTo>
                    <a:lnTo>
                      <a:pt x="4716" y="467"/>
                    </a:lnTo>
                    <a:lnTo>
                      <a:pt x="4682" y="399"/>
                    </a:lnTo>
                    <a:lnTo>
                      <a:pt x="4642" y="333"/>
                    </a:lnTo>
                    <a:lnTo>
                      <a:pt x="4619" y="302"/>
                    </a:lnTo>
                    <a:lnTo>
                      <a:pt x="4595" y="272"/>
                    </a:lnTo>
                    <a:lnTo>
                      <a:pt x="4541" y="215"/>
                    </a:lnTo>
                    <a:lnTo>
                      <a:pt x="4484" y="165"/>
                    </a:lnTo>
                    <a:lnTo>
                      <a:pt x="4422" y="121"/>
                    </a:lnTo>
                    <a:lnTo>
                      <a:pt x="4356" y="83"/>
                    </a:lnTo>
                    <a:lnTo>
                      <a:pt x="4287" y="53"/>
                    </a:lnTo>
                    <a:lnTo>
                      <a:pt x="4214" y="29"/>
                    </a:lnTo>
                    <a:lnTo>
                      <a:pt x="4139" y="12"/>
                    </a:lnTo>
                    <a:lnTo>
                      <a:pt x="4101" y="6"/>
                    </a:lnTo>
                    <a:lnTo>
                      <a:pt x="4061" y="2"/>
                    </a:lnTo>
                    <a:lnTo>
                      <a:pt x="3983" y="0"/>
                    </a:lnTo>
                    <a:lnTo>
                      <a:pt x="3906" y="6"/>
                    </a:lnTo>
                    <a:lnTo>
                      <a:pt x="3832" y="20"/>
                    </a:lnTo>
                    <a:lnTo>
                      <a:pt x="3760" y="39"/>
                    </a:lnTo>
                    <a:lnTo>
                      <a:pt x="3690" y="67"/>
                    </a:lnTo>
                    <a:lnTo>
                      <a:pt x="3623" y="101"/>
                    </a:lnTo>
                    <a:lnTo>
                      <a:pt x="3561" y="140"/>
                    </a:lnTo>
                    <a:lnTo>
                      <a:pt x="3502" y="185"/>
                    </a:lnTo>
                    <a:lnTo>
                      <a:pt x="3447" y="236"/>
                    </a:lnTo>
                    <a:lnTo>
                      <a:pt x="3399" y="291"/>
                    </a:lnTo>
                    <a:lnTo>
                      <a:pt x="3355" y="353"/>
                    </a:lnTo>
                    <a:lnTo>
                      <a:pt x="3317" y="417"/>
                    </a:lnTo>
                    <a:lnTo>
                      <a:pt x="3284" y="486"/>
                    </a:lnTo>
                    <a:lnTo>
                      <a:pt x="3259" y="559"/>
                    </a:lnTo>
                    <a:lnTo>
                      <a:pt x="3242" y="634"/>
                    </a:lnTo>
                    <a:lnTo>
                      <a:pt x="3236" y="673"/>
                    </a:lnTo>
                    <a:lnTo>
                      <a:pt x="3200" y="937"/>
                    </a:lnTo>
                    <a:lnTo>
                      <a:pt x="0" y="937"/>
                    </a:lnTo>
                    <a:lnTo>
                      <a:pt x="0" y="8800"/>
                    </a:lnTo>
                    <a:lnTo>
                      <a:pt x="771" y="8800"/>
                    </a:lnTo>
                    <a:lnTo>
                      <a:pt x="771" y="9571"/>
                    </a:lnTo>
                    <a:lnTo>
                      <a:pt x="8635" y="9571"/>
                    </a:lnTo>
                    <a:lnTo>
                      <a:pt x="8635" y="1707"/>
                    </a:lnTo>
                    <a:lnTo>
                      <a:pt x="7864" y="17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12">
                <a:extLst>
                  <a:ext uri="{FF2B5EF4-FFF2-40B4-BE49-F238E27FC236}">
                    <a16:creationId xmlns:a16="http://schemas.microsoft.com/office/drawing/2014/main" id="{41F584FD-3C31-9C2B-5C1D-223173D8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509838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A3FFB50E-FCB9-FD7E-1AF9-0644B8578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713038"/>
                <a:ext cx="1671637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F5B43A1D-3D86-6FDD-EDC2-19DD9983A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917825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E1146102-BBC6-F8A3-AAA0-F56223CAF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49338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72321BD2-3DEB-2299-8B1C-5CD663E73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54125" y="3121025"/>
                <a:ext cx="8255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7">
                <a:extLst>
                  <a:ext uri="{FF2B5EF4-FFF2-40B4-BE49-F238E27FC236}">
                    <a16:creationId xmlns:a16="http://schemas.microsoft.com/office/drawing/2014/main" id="{A19E7E57-832E-9273-2F13-9F1D9BD75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57325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BC39D7-89DD-AFA3-FA0F-3408CFCFD384}"/>
              </a:ext>
            </a:extLst>
          </p:cNvPr>
          <p:cNvGrpSpPr/>
          <p:nvPr/>
        </p:nvGrpSpPr>
        <p:grpSpPr>
          <a:xfrm>
            <a:off x="2805457" y="2676172"/>
            <a:ext cx="612514" cy="612514"/>
            <a:chOff x="-2139950" y="4700588"/>
            <a:chExt cx="3159125" cy="3159125"/>
          </a:xfrm>
        </p:grpSpPr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C32DD990-BD76-89BC-4633-BFB3B9FF7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73175" y="5668963"/>
              <a:ext cx="2038350" cy="8159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B06DAEB-4F2E-845C-E1BE-BF8EF2F14EEE}"/>
                </a:ext>
              </a:extLst>
            </p:cNvPr>
            <p:cNvGrpSpPr/>
            <p:nvPr/>
          </p:nvGrpSpPr>
          <p:grpSpPr>
            <a:xfrm>
              <a:off x="-2139950" y="4700588"/>
              <a:ext cx="3159125" cy="3159125"/>
              <a:chOff x="-2139950" y="4700588"/>
              <a:chExt cx="3159125" cy="3159125"/>
            </a:xfrm>
            <a:solidFill>
              <a:srgbClr val="4C4741"/>
            </a:solidFill>
          </p:grpSpPr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A0AF8D03-721C-25BE-DA2F-07B48F3427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39950" y="4700588"/>
                <a:ext cx="3159125" cy="3159125"/>
              </a:xfrm>
              <a:custGeom>
                <a:avLst/>
                <a:gdLst>
                  <a:gd name="T0" fmla="*/ 9621 w 9951"/>
                  <a:gd name="T1" fmla="*/ 8950 h 9951"/>
                  <a:gd name="T2" fmla="*/ 9550 w 9951"/>
                  <a:gd name="T3" fmla="*/ 9175 h 9951"/>
                  <a:gd name="T4" fmla="*/ 9422 w 9951"/>
                  <a:gd name="T5" fmla="*/ 9367 h 9951"/>
                  <a:gd name="T6" fmla="*/ 9243 w 9951"/>
                  <a:gd name="T7" fmla="*/ 9514 h 9951"/>
                  <a:gd name="T8" fmla="*/ 9028 w 9951"/>
                  <a:gd name="T9" fmla="*/ 9605 h 9951"/>
                  <a:gd name="T10" fmla="*/ 8827 w 9951"/>
                  <a:gd name="T11" fmla="*/ 9630 h 9951"/>
                  <a:gd name="T12" fmla="*/ 2017 w 9951"/>
                  <a:gd name="T13" fmla="*/ 9507 h 9951"/>
                  <a:gd name="T14" fmla="*/ 2178 w 9951"/>
                  <a:gd name="T15" fmla="*/ 9218 h 9951"/>
                  <a:gd name="T16" fmla="*/ 2246 w 9951"/>
                  <a:gd name="T17" fmla="*/ 8886 h 9951"/>
                  <a:gd name="T18" fmla="*/ 9630 w 9951"/>
                  <a:gd name="T19" fmla="*/ 321 h 9951"/>
                  <a:gd name="T20" fmla="*/ 1082 w 9951"/>
                  <a:gd name="T21" fmla="*/ 9629 h 9951"/>
                  <a:gd name="T22" fmla="*/ 847 w 9951"/>
                  <a:gd name="T23" fmla="*/ 9582 h 9951"/>
                  <a:gd name="T24" fmla="*/ 644 w 9951"/>
                  <a:gd name="T25" fmla="*/ 9471 h 9951"/>
                  <a:gd name="T26" fmla="*/ 480 w 9951"/>
                  <a:gd name="T27" fmla="*/ 9307 h 9951"/>
                  <a:gd name="T28" fmla="*/ 370 w 9951"/>
                  <a:gd name="T29" fmla="*/ 9103 h 9951"/>
                  <a:gd name="T30" fmla="*/ 321 w 9951"/>
                  <a:gd name="T31" fmla="*/ 8869 h 9951"/>
                  <a:gd name="T32" fmla="*/ 323 w 9951"/>
                  <a:gd name="T33" fmla="*/ 1412 h 9951"/>
                  <a:gd name="T34" fmla="*/ 394 w 9951"/>
                  <a:gd name="T35" fmla="*/ 1240 h 9951"/>
                  <a:gd name="T36" fmla="*/ 546 w 9951"/>
                  <a:gd name="T37" fmla="*/ 1138 h 9951"/>
                  <a:gd name="T38" fmla="*/ 675 w 9951"/>
                  <a:gd name="T39" fmla="*/ 1124 h 9951"/>
                  <a:gd name="T40" fmla="*/ 846 w 9951"/>
                  <a:gd name="T41" fmla="*/ 1197 h 9951"/>
                  <a:gd name="T42" fmla="*/ 949 w 9951"/>
                  <a:gd name="T43" fmla="*/ 1349 h 9951"/>
                  <a:gd name="T44" fmla="*/ 963 w 9951"/>
                  <a:gd name="T45" fmla="*/ 8988 h 9951"/>
                  <a:gd name="T46" fmla="*/ 1283 w 9951"/>
                  <a:gd name="T47" fmla="*/ 1401 h 9951"/>
                  <a:gd name="T48" fmla="*/ 1215 w 9951"/>
                  <a:gd name="T49" fmla="*/ 1159 h 9951"/>
                  <a:gd name="T50" fmla="*/ 1926 w 9951"/>
                  <a:gd name="T51" fmla="*/ 8827 h 9951"/>
                  <a:gd name="T52" fmla="*/ 1901 w 9951"/>
                  <a:gd name="T53" fmla="*/ 9028 h 9951"/>
                  <a:gd name="T54" fmla="*/ 1810 w 9951"/>
                  <a:gd name="T55" fmla="*/ 9243 h 9951"/>
                  <a:gd name="T56" fmla="*/ 1664 w 9951"/>
                  <a:gd name="T57" fmla="*/ 9422 h 9951"/>
                  <a:gd name="T58" fmla="*/ 1471 w 9951"/>
                  <a:gd name="T59" fmla="*/ 9550 h 9951"/>
                  <a:gd name="T60" fmla="*/ 1246 w 9951"/>
                  <a:gd name="T61" fmla="*/ 9621 h 9951"/>
                  <a:gd name="T62" fmla="*/ 1926 w 9951"/>
                  <a:gd name="T63" fmla="*/ 0 h 9951"/>
                  <a:gd name="T64" fmla="*/ 609 w 9951"/>
                  <a:gd name="T65" fmla="*/ 803 h 9951"/>
                  <a:gd name="T66" fmla="*/ 421 w 9951"/>
                  <a:gd name="T67" fmla="*/ 841 h 9951"/>
                  <a:gd name="T68" fmla="*/ 258 w 9951"/>
                  <a:gd name="T69" fmla="*/ 930 h 9951"/>
                  <a:gd name="T70" fmla="*/ 128 w 9951"/>
                  <a:gd name="T71" fmla="*/ 1060 h 9951"/>
                  <a:gd name="T72" fmla="*/ 39 w 9951"/>
                  <a:gd name="T73" fmla="*/ 1224 h 9951"/>
                  <a:gd name="T74" fmla="*/ 0 w 9951"/>
                  <a:gd name="T75" fmla="*/ 1412 h 9951"/>
                  <a:gd name="T76" fmla="*/ 1 w 9951"/>
                  <a:gd name="T77" fmla="*/ 8885 h 9951"/>
                  <a:gd name="T78" fmla="*/ 67 w 9951"/>
                  <a:gd name="T79" fmla="*/ 9213 h 9951"/>
                  <a:gd name="T80" fmla="*/ 223 w 9951"/>
                  <a:gd name="T81" fmla="*/ 9500 h 9951"/>
                  <a:gd name="T82" fmla="*/ 451 w 9951"/>
                  <a:gd name="T83" fmla="*/ 9727 h 9951"/>
                  <a:gd name="T84" fmla="*/ 738 w 9951"/>
                  <a:gd name="T85" fmla="*/ 9883 h 9951"/>
                  <a:gd name="T86" fmla="*/ 1065 w 9951"/>
                  <a:gd name="T87" fmla="*/ 9950 h 9951"/>
                  <a:gd name="T88" fmla="*/ 8885 w 9951"/>
                  <a:gd name="T89" fmla="*/ 9950 h 9951"/>
                  <a:gd name="T90" fmla="*/ 9213 w 9951"/>
                  <a:gd name="T91" fmla="*/ 9883 h 9951"/>
                  <a:gd name="T92" fmla="*/ 9500 w 9951"/>
                  <a:gd name="T93" fmla="*/ 9727 h 9951"/>
                  <a:gd name="T94" fmla="*/ 9727 w 9951"/>
                  <a:gd name="T95" fmla="*/ 9500 h 9951"/>
                  <a:gd name="T96" fmla="*/ 9883 w 9951"/>
                  <a:gd name="T97" fmla="*/ 9213 h 9951"/>
                  <a:gd name="T98" fmla="*/ 9950 w 9951"/>
                  <a:gd name="T99" fmla="*/ 8885 h 9951"/>
                  <a:gd name="T100" fmla="*/ 1926 w 9951"/>
                  <a:gd name="T101" fmla="*/ 0 h 9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951" h="9951">
                    <a:moveTo>
                      <a:pt x="9630" y="8827"/>
                    </a:moveTo>
                    <a:lnTo>
                      <a:pt x="9629" y="8869"/>
                    </a:lnTo>
                    <a:lnTo>
                      <a:pt x="9621" y="8950"/>
                    </a:lnTo>
                    <a:lnTo>
                      <a:pt x="9605" y="9028"/>
                    </a:lnTo>
                    <a:lnTo>
                      <a:pt x="9582" y="9103"/>
                    </a:lnTo>
                    <a:lnTo>
                      <a:pt x="9550" y="9175"/>
                    </a:lnTo>
                    <a:lnTo>
                      <a:pt x="9514" y="9243"/>
                    </a:lnTo>
                    <a:lnTo>
                      <a:pt x="9471" y="9307"/>
                    </a:lnTo>
                    <a:lnTo>
                      <a:pt x="9422" y="9367"/>
                    </a:lnTo>
                    <a:lnTo>
                      <a:pt x="9367" y="9422"/>
                    </a:lnTo>
                    <a:lnTo>
                      <a:pt x="9307" y="9471"/>
                    </a:lnTo>
                    <a:lnTo>
                      <a:pt x="9243" y="9514"/>
                    </a:lnTo>
                    <a:lnTo>
                      <a:pt x="9175" y="9550"/>
                    </a:lnTo>
                    <a:lnTo>
                      <a:pt x="9103" y="9582"/>
                    </a:lnTo>
                    <a:lnTo>
                      <a:pt x="9028" y="9605"/>
                    </a:lnTo>
                    <a:lnTo>
                      <a:pt x="8950" y="9621"/>
                    </a:lnTo>
                    <a:lnTo>
                      <a:pt x="8869" y="9629"/>
                    </a:lnTo>
                    <a:lnTo>
                      <a:pt x="8827" y="9630"/>
                    </a:lnTo>
                    <a:lnTo>
                      <a:pt x="1909" y="9630"/>
                    </a:lnTo>
                    <a:lnTo>
                      <a:pt x="1948" y="9591"/>
                    </a:lnTo>
                    <a:lnTo>
                      <a:pt x="2017" y="9507"/>
                    </a:lnTo>
                    <a:lnTo>
                      <a:pt x="2080" y="9417"/>
                    </a:lnTo>
                    <a:lnTo>
                      <a:pt x="2133" y="9320"/>
                    </a:lnTo>
                    <a:lnTo>
                      <a:pt x="2178" y="9218"/>
                    </a:lnTo>
                    <a:lnTo>
                      <a:pt x="2211" y="9112"/>
                    </a:lnTo>
                    <a:lnTo>
                      <a:pt x="2234" y="9000"/>
                    </a:lnTo>
                    <a:lnTo>
                      <a:pt x="2246" y="8886"/>
                    </a:lnTo>
                    <a:lnTo>
                      <a:pt x="2247" y="8827"/>
                    </a:lnTo>
                    <a:lnTo>
                      <a:pt x="2247" y="321"/>
                    </a:lnTo>
                    <a:lnTo>
                      <a:pt x="9630" y="321"/>
                    </a:lnTo>
                    <a:lnTo>
                      <a:pt x="9630" y="8827"/>
                    </a:lnTo>
                    <a:close/>
                    <a:moveTo>
                      <a:pt x="1123" y="9630"/>
                    </a:moveTo>
                    <a:lnTo>
                      <a:pt x="1082" y="9629"/>
                    </a:lnTo>
                    <a:lnTo>
                      <a:pt x="1002" y="9621"/>
                    </a:lnTo>
                    <a:lnTo>
                      <a:pt x="923" y="9605"/>
                    </a:lnTo>
                    <a:lnTo>
                      <a:pt x="847" y="9582"/>
                    </a:lnTo>
                    <a:lnTo>
                      <a:pt x="775" y="9550"/>
                    </a:lnTo>
                    <a:lnTo>
                      <a:pt x="708" y="9514"/>
                    </a:lnTo>
                    <a:lnTo>
                      <a:pt x="644" y="9471"/>
                    </a:lnTo>
                    <a:lnTo>
                      <a:pt x="584" y="9422"/>
                    </a:lnTo>
                    <a:lnTo>
                      <a:pt x="530" y="9367"/>
                    </a:lnTo>
                    <a:lnTo>
                      <a:pt x="480" y="9307"/>
                    </a:lnTo>
                    <a:lnTo>
                      <a:pt x="437" y="9243"/>
                    </a:lnTo>
                    <a:lnTo>
                      <a:pt x="400" y="9175"/>
                    </a:lnTo>
                    <a:lnTo>
                      <a:pt x="370" y="9103"/>
                    </a:lnTo>
                    <a:lnTo>
                      <a:pt x="345" y="9028"/>
                    </a:lnTo>
                    <a:lnTo>
                      <a:pt x="330" y="8950"/>
                    </a:lnTo>
                    <a:lnTo>
                      <a:pt x="321" y="8869"/>
                    </a:lnTo>
                    <a:lnTo>
                      <a:pt x="321" y="8827"/>
                    </a:lnTo>
                    <a:lnTo>
                      <a:pt x="321" y="1444"/>
                    </a:lnTo>
                    <a:lnTo>
                      <a:pt x="323" y="1412"/>
                    </a:lnTo>
                    <a:lnTo>
                      <a:pt x="335" y="1349"/>
                    </a:lnTo>
                    <a:lnTo>
                      <a:pt x="360" y="1292"/>
                    </a:lnTo>
                    <a:lnTo>
                      <a:pt x="394" y="1240"/>
                    </a:lnTo>
                    <a:lnTo>
                      <a:pt x="438" y="1197"/>
                    </a:lnTo>
                    <a:lnTo>
                      <a:pt x="489" y="1162"/>
                    </a:lnTo>
                    <a:lnTo>
                      <a:pt x="546" y="1138"/>
                    </a:lnTo>
                    <a:lnTo>
                      <a:pt x="609" y="1124"/>
                    </a:lnTo>
                    <a:lnTo>
                      <a:pt x="642" y="1123"/>
                    </a:lnTo>
                    <a:lnTo>
                      <a:pt x="675" y="1124"/>
                    </a:lnTo>
                    <a:lnTo>
                      <a:pt x="738" y="1138"/>
                    </a:lnTo>
                    <a:lnTo>
                      <a:pt x="796" y="1162"/>
                    </a:lnTo>
                    <a:lnTo>
                      <a:pt x="846" y="1197"/>
                    </a:lnTo>
                    <a:lnTo>
                      <a:pt x="890" y="1240"/>
                    </a:lnTo>
                    <a:lnTo>
                      <a:pt x="924" y="1292"/>
                    </a:lnTo>
                    <a:lnTo>
                      <a:pt x="949" y="1349"/>
                    </a:lnTo>
                    <a:lnTo>
                      <a:pt x="962" y="1412"/>
                    </a:lnTo>
                    <a:lnTo>
                      <a:pt x="963" y="1444"/>
                    </a:lnTo>
                    <a:lnTo>
                      <a:pt x="963" y="8988"/>
                    </a:lnTo>
                    <a:lnTo>
                      <a:pt x="1284" y="8988"/>
                    </a:lnTo>
                    <a:lnTo>
                      <a:pt x="1284" y="1444"/>
                    </a:lnTo>
                    <a:lnTo>
                      <a:pt x="1283" y="1401"/>
                    </a:lnTo>
                    <a:lnTo>
                      <a:pt x="1271" y="1316"/>
                    </a:lnTo>
                    <a:lnTo>
                      <a:pt x="1247" y="1235"/>
                    </a:lnTo>
                    <a:lnTo>
                      <a:pt x="1215" y="1159"/>
                    </a:lnTo>
                    <a:lnTo>
                      <a:pt x="1195" y="1123"/>
                    </a:lnTo>
                    <a:lnTo>
                      <a:pt x="1926" y="1123"/>
                    </a:lnTo>
                    <a:lnTo>
                      <a:pt x="1926" y="8827"/>
                    </a:lnTo>
                    <a:lnTo>
                      <a:pt x="1925" y="8869"/>
                    </a:lnTo>
                    <a:lnTo>
                      <a:pt x="1918" y="8950"/>
                    </a:lnTo>
                    <a:lnTo>
                      <a:pt x="1901" y="9028"/>
                    </a:lnTo>
                    <a:lnTo>
                      <a:pt x="1878" y="9103"/>
                    </a:lnTo>
                    <a:lnTo>
                      <a:pt x="1847" y="9175"/>
                    </a:lnTo>
                    <a:lnTo>
                      <a:pt x="1810" y="9243"/>
                    </a:lnTo>
                    <a:lnTo>
                      <a:pt x="1767" y="9307"/>
                    </a:lnTo>
                    <a:lnTo>
                      <a:pt x="1718" y="9367"/>
                    </a:lnTo>
                    <a:lnTo>
                      <a:pt x="1664" y="9422"/>
                    </a:lnTo>
                    <a:lnTo>
                      <a:pt x="1603" y="9471"/>
                    </a:lnTo>
                    <a:lnTo>
                      <a:pt x="1540" y="9514"/>
                    </a:lnTo>
                    <a:lnTo>
                      <a:pt x="1471" y="9550"/>
                    </a:lnTo>
                    <a:lnTo>
                      <a:pt x="1399" y="9582"/>
                    </a:lnTo>
                    <a:lnTo>
                      <a:pt x="1324" y="9605"/>
                    </a:lnTo>
                    <a:lnTo>
                      <a:pt x="1246" y="9621"/>
                    </a:lnTo>
                    <a:lnTo>
                      <a:pt x="1165" y="9629"/>
                    </a:lnTo>
                    <a:lnTo>
                      <a:pt x="1123" y="9630"/>
                    </a:lnTo>
                    <a:close/>
                    <a:moveTo>
                      <a:pt x="1926" y="0"/>
                    </a:moveTo>
                    <a:lnTo>
                      <a:pt x="1926" y="803"/>
                    </a:lnTo>
                    <a:lnTo>
                      <a:pt x="642" y="803"/>
                    </a:lnTo>
                    <a:lnTo>
                      <a:pt x="609" y="803"/>
                    </a:lnTo>
                    <a:lnTo>
                      <a:pt x="544" y="810"/>
                    </a:lnTo>
                    <a:lnTo>
                      <a:pt x="481" y="822"/>
                    </a:lnTo>
                    <a:lnTo>
                      <a:pt x="421" y="841"/>
                    </a:lnTo>
                    <a:lnTo>
                      <a:pt x="364" y="865"/>
                    </a:lnTo>
                    <a:lnTo>
                      <a:pt x="309" y="896"/>
                    </a:lnTo>
                    <a:lnTo>
                      <a:pt x="258" y="930"/>
                    </a:lnTo>
                    <a:lnTo>
                      <a:pt x="211" y="969"/>
                    </a:lnTo>
                    <a:lnTo>
                      <a:pt x="167" y="1012"/>
                    </a:lnTo>
                    <a:lnTo>
                      <a:pt x="128" y="1060"/>
                    </a:lnTo>
                    <a:lnTo>
                      <a:pt x="93" y="1112"/>
                    </a:lnTo>
                    <a:lnTo>
                      <a:pt x="63" y="1166"/>
                    </a:lnTo>
                    <a:lnTo>
                      <a:pt x="39" y="1224"/>
                    </a:lnTo>
                    <a:lnTo>
                      <a:pt x="20" y="1284"/>
                    </a:lnTo>
                    <a:lnTo>
                      <a:pt x="7" y="1347"/>
                    </a:lnTo>
                    <a:lnTo>
                      <a:pt x="0" y="1412"/>
                    </a:lnTo>
                    <a:lnTo>
                      <a:pt x="0" y="1444"/>
                    </a:lnTo>
                    <a:lnTo>
                      <a:pt x="0" y="8827"/>
                    </a:lnTo>
                    <a:lnTo>
                      <a:pt x="1" y="8885"/>
                    </a:lnTo>
                    <a:lnTo>
                      <a:pt x="12" y="8998"/>
                    </a:lnTo>
                    <a:lnTo>
                      <a:pt x="35" y="9107"/>
                    </a:lnTo>
                    <a:lnTo>
                      <a:pt x="67" y="9213"/>
                    </a:lnTo>
                    <a:lnTo>
                      <a:pt x="111" y="9314"/>
                    </a:lnTo>
                    <a:lnTo>
                      <a:pt x="163" y="9410"/>
                    </a:lnTo>
                    <a:lnTo>
                      <a:pt x="223" y="9500"/>
                    </a:lnTo>
                    <a:lnTo>
                      <a:pt x="293" y="9583"/>
                    </a:lnTo>
                    <a:lnTo>
                      <a:pt x="368" y="9659"/>
                    </a:lnTo>
                    <a:lnTo>
                      <a:pt x="451" y="9727"/>
                    </a:lnTo>
                    <a:lnTo>
                      <a:pt x="542" y="9789"/>
                    </a:lnTo>
                    <a:lnTo>
                      <a:pt x="637" y="9840"/>
                    </a:lnTo>
                    <a:lnTo>
                      <a:pt x="738" y="9883"/>
                    </a:lnTo>
                    <a:lnTo>
                      <a:pt x="843" y="9916"/>
                    </a:lnTo>
                    <a:lnTo>
                      <a:pt x="952" y="9938"/>
                    </a:lnTo>
                    <a:lnTo>
                      <a:pt x="1065" y="9950"/>
                    </a:lnTo>
                    <a:lnTo>
                      <a:pt x="1123" y="9951"/>
                    </a:lnTo>
                    <a:lnTo>
                      <a:pt x="8827" y="9951"/>
                    </a:lnTo>
                    <a:lnTo>
                      <a:pt x="8885" y="9950"/>
                    </a:lnTo>
                    <a:lnTo>
                      <a:pt x="8998" y="9938"/>
                    </a:lnTo>
                    <a:lnTo>
                      <a:pt x="9107" y="9916"/>
                    </a:lnTo>
                    <a:lnTo>
                      <a:pt x="9213" y="9883"/>
                    </a:lnTo>
                    <a:lnTo>
                      <a:pt x="9314" y="9840"/>
                    </a:lnTo>
                    <a:lnTo>
                      <a:pt x="9410" y="9789"/>
                    </a:lnTo>
                    <a:lnTo>
                      <a:pt x="9500" y="9727"/>
                    </a:lnTo>
                    <a:lnTo>
                      <a:pt x="9583" y="9659"/>
                    </a:lnTo>
                    <a:lnTo>
                      <a:pt x="9659" y="9583"/>
                    </a:lnTo>
                    <a:lnTo>
                      <a:pt x="9727" y="9500"/>
                    </a:lnTo>
                    <a:lnTo>
                      <a:pt x="9789" y="9410"/>
                    </a:lnTo>
                    <a:lnTo>
                      <a:pt x="9840" y="9314"/>
                    </a:lnTo>
                    <a:lnTo>
                      <a:pt x="9883" y="9213"/>
                    </a:lnTo>
                    <a:lnTo>
                      <a:pt x="9916" y="9107"/>
                    </a:lnTo>
                    <a:lnTo>
                      <a:pt x="9938" y="8998"/>
                    </a:lnTo>
                    <a:lnTo>
                      <a:pt x="9950" y="8885"/>
                    </a:lnTo>
                    <a:lnTo>
                      <a:pt x="9951" y="8827"/>
                    </a:lnTo>
                    <a:lnTo>
                      <a:pt x="9951" y="0"/>
                    </a:lnTo>
                    <a:lnTo>
                      <a:pt x="19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EC60E127-BF2A-7B29-8DA3-5B79D4491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3175" y="4903788"/>
                <a:ext cx="406400" cy="612775"/>
              </a:xfrm>
              <a:custGeom>
                <a:avLst/>
                <a:gdLst>
                  <a:gd name="T0" fmla="*/ 320 w 1283"/>
                  <a:gd name="T1" fmla="*/ 593 h 1926"/>
                  <a:gd name="T2" fmla="*/ 853 w 1283"/>
                  <a:gd name="T3" fmla="*/ 1926 h 1926"/>
                  <a:gd name="T4" fmla="*/ 1283 w 1283"/>
                  <a:gd name="T5" fmla="*/ 1926 h 1926"/>
                  <a:gd name="T6" fmla="*/ 1283 w 1283"/>
                  <a:gd name="T7" fmla="*/ 0 h 1926"/>
                  <a:gd name="T8" fmla="*/ 963 w 1283"/>
                  <a:gd name="T9" fmla="*/ 0 h 1926"/>
                  <a:gd name="T10" fmla="*/ 963 w 1283"/>
                  <a:gd name="T11" fmla="*/ 1333 h 1926"/>
                  <a:gd name="T12" fmla="*/ 430 w 1283"/>
                  <a:gd name="T13" fmla="*/ 0 h 1926"/>
                  <a:gd name="T14" fmla="*/ 0 w 1283"/>
                  <a:gd name="T15" fmla="*/ 0 h 1926"/>
                  <a:gd name="T16" fmla="*/ 0 w 1283"/>
                  <a:gd name="T17" fmla="*/ 1926 h 1926"/>
                  <a:gd name="T18" fmla="*/ 320 w 1283"/>
                  <a:gd name="T19" fmla="*/ 1926 h 1926"/>
                  <a:gd name="T20" fmla="*/ 320 w 1283"/>
                  <a:gd name="T21" fmla="*/ 593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3" h="1926">
                    <a:moveTo>
                      <a:pt x="320" y="593"/>
                    </a:moveTo>
                    <a:lnTo>
                      <a:pt x="853" y="1926"/>
                    </a:lnTo>
                    <a:lnTo>
                      <a:pt x="1283" y="1926"/>
                    </a:lnTo>
                    <a:lnTo>
                      <a:pt x="1283" y="0"/>
                    </a:lnTo>
                    <a:lnTo>
                      <a:pt x="963" y="0"/>
                    </a:lnTo>
                    <a:lnTo>
                      <a:pt x="963" y="1333"/>
                    </a:lnTo>
                    <a:lnTo>
                      <a:pt x="430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320" y="1926"/>
                    </a:lnTo>
                    <a:lnTo>
                      <a:pt x="320" y="5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1B10FADB-FD31-D38D-2AD5-D5E2906D9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3588" y="4903788"/>
                <a:ext cx="355600" cy="612775"/>
              </a:xfrm>
              <a:custGeom>
                <a:avLst/>
                <a:gdLst>
                  <a:gd name="T0" fmla="*/ 1123 w 1123"/>
                  <a:gd name="T1" fmla="*/ 1605 h 1926"/>
                  <a:gd name="T2" fmla="*/ 322 w 1123"/>
                  <a:gd name="T3" fmla="*/ 1605 h 1926"/>
                  <a:gd name="T4" fmla="*/ 322 w 1123"/>
                  <a:gd name="T5" fmla="*/ 1124 h 1926"/>
                  <a:gd name="T6" fmla="*/ 1123 w 1123"/>
                  <a:gd name="T7" fmla="*/ 1124 h 1926"/>
                  <a:gd name="T8" fmla="*/ 1123 w 1123"/>
                  <a:gd name="T9" fmla="*/ 802 h 1926"/>
                  <a:gd name="T10" fmla="*/ 322 w 1123"/>
                  <a:gd name="T11" fmla="*/ 802 h 1926"/>
                  <a:gd name="T12" fmla="*/ 322 w 1123"/>
                  <a:gd name="T13" fmla="*/ 321 h 1926"/>
                  <a:gd name="T14" fmla="*/ 1123 w 1123"/>
                  <a:gd name="T15" fmla="*/ 321 h 1926"/>
                  <a:gd name="T16" fmla="*/ 1123 w 1123"/>
                  <a:gd name="T17" fmla="*/ 0 h 1926"/>
                  <a:gd name="T18" fmla="*/ 0 w 1123"/>
                  <a:gd name="T19" fmla="*/ 0 h 1926"/>
                  <a:gd name="T20" fmla="*/ 0 w 1123"/>
                  <a:gd name="T21" fmla="*/ 1926 h 1926"/>
                  <a:gd name="T22" fmla="*/ 1123 w 1123"/>
                  <a:gd name="T23" fmla="*/ 1926 h 1926"/>
                  <a:gd name="T24" fmla="*/ 1123 w 1123"/>
                  <a:gd name="T25" fmla="*/ 160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3" h="1926">
                    <a:moveTo>
                      <a:pt x="1123" y="1605"/>
                    </a:moveTo>
                    <a:lnTo>
                      <a:pt x="322" y="1605"/>
                    </a:lnTo>
                    <a:lnTo>
                      <a:pt x="322" y="1124"/>
                    </a:lnTo>
                    <a:lnTo>
                      <a:pt x="1123" y="1124"/>
                    </a:lnTo>
                    <a:lnTo>
                      <a:pt x="1123" y="802"/>
                    </a:lnTo>
                    <a:lnTo>
                      <a:pt x="322" y="802"/>
                    </a:lnTo>
                    <a:lnTo>
                      <a:pt x="322" y="321"/>
                    </a:lnTo>
                    <a:lnTo>
                      <a:pt x="1123" y="321"/>
                    </a:lnTo>
                    <a:lnTo>
                      <a:pt x="1123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1123" y="1926"/>
                    </a:lnTo>
                    <a:lnTo>
                      <a:pt x="1123" y="16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825CECAC-3C7C-BD96-50E2-EA7FFDA4E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4800" y="4903788"/>
                <a:ext cx="508000" cy="612775"/>
              </a:xfrm>
              <a:custGeom>
                <a:avLst/>
                <a:gdLst>
                  <a:gd name="T0" fmla="*/ 803 w 1604"/>
                  <a:gd name="T1" fmla="*/ 1049 h 1926"/>
                  <a:gd name="T2" fmla="*/ 1178 w 1604"/>
                  <a:gd name="T3" fmla="*/ 1926 h 1926"/>
                  <a:gd name="T4" fmla="*/ 1604 w 1604"/>
                  <a:gd name="T5" fmla="*/ 1926 h 1926"/>
                  <a:gd name="T6" fmla="*/ 1604 w 1604"/>
                  <a:gd name="T7" fmla="*/ 0 h 1926"/>
                  <a:gd name="T8" fmla="*/ 1284 w 1604"/>
                  <a:gd name="T9" fmla="*/ 0 h 1926"/>
                  <a:gd name="T10" fmla="*/ 1284 w 1604"/>
                  <a:gd name="T11" fmla="*/ 1357 h 1926"/>
                  <a:gd name="T12" fmla="*/ 803 w 1604"/>
                  <a:gd name="T13" fmla="*/ 234 h 1926"/>
                  <a:gd name="T14" fmla="*/ 321 w 1604"/>
                  <a:gd name="T15" fmla="*/ 1357 h 1926"/>
                  <a:gd name="T16" fmla="*/ 321 w 1604"/>
                  <a:gd name="T17" fmla="*/ 0 h 1926"/>
                  <a:gd name="T18" fmla="*/ 0 w 1604"/>
                  <a:gd name="T19" fmla="*/ 0 h 1926"/>
                  <a:gd name="T20" fmla="*/ 0 w 1604"/>
                  <a:gd name="T21" fmla="*/ 1926 h 1926"/>
                  <a:gd name="T22" fmla="*/ 427 w 1604"/>
                  <a:gd name="T23" fmla="*/ 1926 h 1926"/>
                  <a:gd name="T24" fmla="*/ 803 w 1604"/>
                  <a:gd name="T25" fmla="*/ 1049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4" h="1926">
                    <a:moveTo>
                      <a:pt x="803" y="1049"/>
                    </a:moveTo>
                    <a:lnTo>
                      <a:pt x="1178" y="1926"/>
                    </a:lnTo>
                    <a:lnTo>
                      <a:pt x="1604" y="1926"/>
                    </a:lnTo>
                    <a:lnTo>
                      <a:pt x="1604" y="0"/>
                    </a:lnTo>
                    <a:lnTo>
                      <a:pt x="1284" y="0"/>
                    </a:lnTo>
                    <a:lnTo>
                      <a:pt x="1284" y="1357"/>
                    </a:lnTo>
                    <a:lnTo>
                      <a:pt x="803" y="234"/>
                    </a:lnTo>
                    <a:lnTo>
                      <a:pt x="321" y="1357"/>
                    </a:lnTo>
                    <a:lnTo>
                      <a:pt x="321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427" y="1926"/>
                    </a:lnTo>
                    <a:lnTo>
                      <a:pt x="803" y="10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401A57D4-F975-3EBB-5A86-E0B4B7566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8" y="4903788"/>
                <a:ext cx="458788" cy="612775"/>
              </a:xfrm>
              <a:custGeom>
                <a:avLst/>
                <a:gdLst>
                  <a:gd name="T0" fmla="*/ 911 w 1444"/>
                  <a:gd name="T1" fmla="*/ 1926 h 1926"/>
                  <a:gd name="T2" fmla="*/ 1151 w 1444"/>
                  <a:gd name="T3" fmla="*/ 1859 h 1926"/>
                  <a:gd name="T4" fmla="*/ 1377 w 1444"/>
                  <a:gd name="T5" fmla="*/ 1632 h 1926"/>
                  <a:gd name="T6" fmla="*/ 1444 w 1444"/>
                  <a:gd name="T7" fmla="*/ 1394 h 1926"/>
                  <a:gd name="T8" fmla="*/ 1438 w 1444"/>
                  <a:gd name="T9" fmla="*/ 1279 h 1926"/>
                  <a:gd name="T10" fmla="*/ 1317 w 1444"/>
                  <a:gd name="T11" fmla="*/ 1007 h 1926"/>
                  <a:gd name="T12" fmla="*/ 1049 w 1444"/>
                  <a:gd name="T13" fmla="*/ 827 h 1926"/>
                  <a:gd name="T14" fmla="*/ 882 w 1444"/>
                  <a:gd name="T15" fmla="*/ 802 h 1926"/>
                  <a:gd name="T16" fmla="*/ 490 w 1444"/>
                  <a:gd name="T17" fmla="*/ 792 h 1926"/>
                  <a:gd name="T18" fmla="*/ 375 w 1444"/>
                  <a:gd name="T19" fmla="*/ 715 h 1926"/>
                  <a:gd name="T20" fmla="*/ 321 w 1444"/>
                  <a:gd name="T21" fmla="*/ 587 h 1926"/>
                  <a:gd name="T22" fmla="*/ 331 w 1444"/>
                  <a:gd name="T23" fmla="*/ 490 h 1926"/>
                  <a:gd name="T24" fmla="*/ 408 w 1444"/>
                  <a:gd name="T25" fmla="*/ 375 h 1926"/>
                  <a:gd name="T26" fmla="*/ 537 w 1444"/>
                  <a:gd name="T27" fmla="*/ 322 h 1926"/>
                  <a:gd name="T28" fmla="*/ 907 w 1444"/>
                  <a:gd name="T29" fmla="*/ 322 h 1926"/>
                  <a:gd name="T30" fmla="*/ 1036 w 1444"/>
                  <a:gd name="T31" fmla="*/ 375 h 1926"/>
                  <a:gd name="T32" fmla="*/ 1113 w 1444"/>
                  <a:gd name="T33" fmla="*/ 490 h 1926"/>
                  <a:gd name="T34" fmla="*/ 1123 w 1444"/>
                  <a:gd name="T35" fmla="*/ 642 h 1926"/>
                  <a:gd name="T36" fmla="*/ 1444 w 1444"/>
                  <a:gd name="T37" fmla="*/ 533 h 1926"/>
                  <a:gd name="T38" fmla="*/ 1377 w 1444"/>
                  <a:gd name="T39" fmla="*/ 293 h 1926"/>
                  <a:gd name="T40" fmla="*/ 1151 w 1444"/>
                  <a:gd name="T41" fmla="*/ 67 h 1926"/>
                  <a:gd name="T42" fmla="*/ 911 w 1444"/>
                  <a:gd name="T43" fmla="*/ 1 h 1926"/>
                  <a:gd name="T44" fmla="*/ 533 w 1444"/>
                  <a:gd name="T45" fmla="*/ 1 h 1926"/>
                  <a:gd name="T46" fmla="*/ 294 w 1444"/>
                  <a:gd name="T47" fmla="*/ 67 h 1926"/>
                  <a:gd name="T48" fmla="*/ 67 w 1444"/>
                  <a:gd name="T49" fmla="*/ 293 h 1926"/>
                  <a:gd name="T50" fmla="*/ 0 w 1444"/>
                  <a:gd name="T51" fmla="*/ 533 h 1926"/>
                  <a:gd name="T52" fmla="*/ 6 w 1444"/>
                  <a:gd name="T53" fmla="*/ 647 h 1926"/>
                  <a:gd name="T54" fmla="*/ 127 w 1444"/>
                  <a:gd name="T55" fmla="*/ 919 h 1926"/>
                  <a:gd name="T56" fmla="*/ 395 w 1444"/>
                  <a:gd name="T57" fmla="*/ 1099 h 1926"/>
                  <a:gd name="T58" fmla="*/ 562 w 1444"/>
                  <a:gd name="T59" fmla="*/ 1124 h 1926"/>
                  <a:gd name="T60" fmla="*/ 954 w 1444"/>
                  <a:gd name="T61" fmla="*/ 1133 h 1926"/>
                  <a:gd name="T62" fmla="*/ 1069 w 1444"/>
                  <a:gd name="T63" fmla="*/ 1211 h 1926"/>
                  <a:gd name="T64" fmla="*/ 1123 w 1444"/>
                  <a:gd name="T65" fmla="*/ 1339 h 1926"/>
                  <a:gd name="T66" fmla="*/ 1113 w 1444"/>
                  <a:gd name="T67" fmla="*/ 1436 h 1926"/>
                  <a:gd name="T68" fmla="*/ 1036 w 1444"/>
                  <a:gd name="T69" fmla="*/ 1550 h 1926"/>
                  <a:gd name="T70" fmla="*/ 907 w 1444"/>
                  <a:gd name="T71" fmla="*/ 1604 h 1926"/>
                  <a:gd name="T72" fmla="*/ 537 w 1444"/>
                  <a:gd name="T73" fmla="*/ 1604 h 1926"/>
                  <a:gd name="T74" fmla="*/ 408 w 1444"/>
                  <a:gd name="T75" fmla="*/ 1550 h 1926"/>
                  <a:gd name="T76" fmla="*/ 331 w 1444"/>
                  <a:gd name="T77" fmla="*/ 1436 h 1926"/>
                  <a:gd name="T78" fmla="*/ 321 w 1444"/>
                  <a:gd name="T79" fmla="*/ 1284 h 1926"/>
                  <a:gd name="T80" fmla="*/ 0 w 1444"/>
                  <a:gd name="T81" fmla="*/ 1394 h 1926"/>
                  <a:gd name="T82" fmla="*/ 67 w 1444"/>
                  <a:gd name="T83" fmla="*/ 1632 h 1926"/>
                  <a:gd name="T84" fmla="*/ 294 w 1444"/>
                  <a:gd name="T85" fmla="*/ 1859 h 1926"/>
                  <a:gd name="T86" fmla="*/ 533 w 1444"/>
                  <a:gd name="T87" fmla="*/ 1926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4" h="1926">
                    <a:moveTo>
                      <a:pt x="562" y="1926"/>
                    </a:moveTo>
                    <a:lnTo>
                      <a:pt x="882" y="1926"/>
                    </a:lnTo>
                    <a:lnTo>
                      <a:pt x="911" y="1926"/>
                    </a:lnTo>
                    <a:lnTo>
                      <a:pt x="968" y="1920"/>
                    </a:lnTo>
                    <a:lnTo>
                      <a:pt x="1049" y="1901"/>
                    </a:lnTo>
                    <a:lnTo>
                      <a:pt x="1151" y="1859"/>
                    </a:lnTo>
                    <a:lnTo>
                      <a:pt x="1240" y="1798"/>
                    </a:lnTo>
                    <a:lnTo>
                      <a:pt x="1317" y="1722"/>
                    </a:lnTo>
                    <a:lnTo>
                      <a:pt x="1377" y="1632"/>
                    </a:lnTo>
                    <a:lnTo>
                      <a:pt x="1420" y="1532"/>
                    </a:lnTo>
                    <a:lnTo>
                      <a:pt x="1438" y="1450"/>
                    </a:lnTo>
                    <a:lnTo>
                      <a:pt x="1444" y="1394"/>
                    </a:lnTo>
                    <a:lnTo>
                      <a:pt x="1444" y="1365"/>
                    </a:lnTo>
                    <a:lnTo>
                      <a:pt x="1444" y="1336"/>
                    </a:lnTo>
                    <a:lnTo>
                      <a:pt x="1438" y="1279"/>
                    </a:lnTo>
                    <a:lnTo>
                      <a:pt x="1420" y="1197"/>
                    </a:lnTo>
                    <a:lnTo>
                      <a:pt x="1377" y="1096"/>
                    </a:lnTo>
                    <a:lnTo>
                      <a:pt x="1317" y="1007"/>
                    </a:lnTo>
                    <a:lnTo>
                      <a:pt x="1240" y="930"/>
                    </a:lnTo>
                    <a:lnTo>
                      <a:pt x="1151" y="870"/>
                    </a:lnTo>
                    <a:lnTo>
                      <a:pt x="1049" y="827"/>
                    </a:lnTo>
                    <a:lnTo>
                      <a:pt x="968" y="808"/>
                    </a:lnTo>
                    <a:lnTo>
                      <a:pt x="911" y="802"/>
                    </a:lnTo>
                    <a:lnTo>
                      <a:pt x="882" y="802"/>
                    </a:lnTo>
                    <a:lnTo>
                      <a:pt x="562" y="802"/>
                    </a:lnTo>
                    <a:lnTo>
                      <a:pt x="537" y="801"/>
                    </a:lnTo>
                    <a:lnTo>
                      <a:pt x="490" y="792"/>
                    </a:lnTo>
                    <a:lnTo>
                      <a:pt x="446" y="774"/>
                    </a:lnTo>
                    <a:lnTo>
                      <a:pt x="408" y="748"/>
                    </a:lnTo>
                    <a:lnTo>
                      <a:pt x="375" y="715"/>
                    </a:lnTo>
                    <a:lnTo>
                      <a:pt x="350" y="676"/>
                    </a:lnTo>
                    <a:lnTo>
                      <a:pt x="331" y="634"/>
                    </a:lnTo>
                    <a:lnTo>
                      <a:pt x="321" y="587"/>
                    </a:lnTo>
                    <a:lnTo>
                      <a:pt x="321" y="562"/>
                    </a:lnTo>
                    <a:lnTo>
                      <a:pt x="321" y="536"/>
                    </a:lnTo>
                    <a:lnTo>
                      <a:pt x="331" y="490"/>
                    </a:lnTo>
                    <a:lnTo>
                      <a:pt x="350" y="447"/>
                    </a:lnTo>
                    <a:lnTo>
                      <a:pt x="375" y="409"/>
                    </a:lnTo>
                    <a:lnTo>
                      <a:pt x="408" y="375"/>
                    </a:lnTo>
                    <a:lnTo>
                      <a:pt x="446" y="350"/>
                    </a:lnTo>
                    <a:lnTo>
                      <a:pt x="490" y="332"/>
                    </a:lnTo>
                    <a:lnTo>
                      <a:pt x="537" y="322"/>
                    </a:lnTo>
                    <a:lnTo>
                      <a:pt x="562" y="321"/>
                    </a:lnTo>
                    <a:lnTo>
                      <a:pt x="882" y="321"/>
                    </a:lnTo>
                    <a:lnTo>
                      <a:pt x="907" y="322"/>
                    </a:lnTo>
                    <a:lnTo>
                      <a:pt x="954" y="332"/>
                    </a:lnTo>
                    <a:lnTo>
                      <a:pt x="998" y="350"/>
                    </a:lnTo>
                    <a:lnTo>
                      <a:pt x="1036" y="375"/>
                    </a:lnTo>
                    <a:lnTo>
                      <a:pt x="1069" y="409"/>
                    </a:lnTo>
                    <a:lnTo>
                      <a:pt x="1094" y="447"/>
                    </a:lnTo>
                    <a:lnTo>
                      <a:pt x="1113" y="490"/>
                    </a:lnTo>
                    <a:lnTo>
                      <a:pt x="1123" y="536"/>
                    </a:lnTo>
                    <a:lnTo>
                      <a:pt x="1123" y="562"/>
                    </a:lnTo>
                    <a:lnTo>
                      <a:pt x="1123" y="642"/>
                    </a:lnTo>
                    <a:lnTo>
                      <a:pt x="1444" y="642"/>
                    </a:lnTo>
                    <a:lnTo>
                      <a:pt x="1444" y="562"/>
                    </a:lnTo>
                    <a:lnTo>
                      <a:pt x="1444" y="533"/>
                    </a:lnTo>
                    <a:lnTo>
                      <a:pt x="1438" y="476"/>
                    </a:lnTo>
                    <a:lnTo>
                      <a:pt x="1420" y="394"/>
                    </a:lnTo>
                    <a:lnTo>
                      <a:pt x="1377" y="293"/>
                    </a:lnTo>
                    <a:lnTo>
                      <a:pt x="1317" y="204"/>
                    </a:lnTo>
                    <a:lnTo>
                      <a:pt x="1240" y="127"/>
                    </a:lnTo>
                    <a:lnTo>
                      <a:pt x="1151" y="67"/>
                    </a:lnTo>
                    <a:lnTo>
                      <a:pt x="1049" y="25"/>
                    </a:lnTo>
                    <a:lnTo>
                      <a:pt x="968" y="7"/>
                    </a:lnTo>
                    <a:lnTo>
                      <a:pt x="911" y="1"/>
                    </a:lnTo>
                    <a:lnTo>
                      <a:pt x="882" y="0"/>
                    </a:lnTo>
                    <a:lnTo>
                      <a:pt x="562" y="0"/>
                    </a:lnTo>
                    <a:lnTo>
                      <a:pt x="533" y="1"/>
                    </a:lnTo>
                    <a:lnTo>
                      <a:pt x="477" y="7"/>
                    </a:lnTo>
                    <a:lnTo>
                      <a:pt x="395" y="25"/>
                    </a:lnTo>
                    <a:lnTo>
                      <a:pt x="294" y="67"/>
                    </a:lnTo>
                    <a:lnTo>
                      <a:pt x="204" y="127"/>
                    </a:lnTo>
                    <a:lnTo>
                      <a:pt x="127" y="204"/>
                    </a:lnTo>
                    <a:lnTo>
                      <a:pt x="67" y="293"/>
                    </a:lnTo>
                    <a:lnTo>
                      <a:pt x="24" y="394"/>
                    </a:lnTo>
                    <a:lnTo>
                      <a:pt x="6" y="476"/>
                    </a:lnTo>
                    <a:lnTo>
                      <a:pt x="0" y="533"/>
                    </a:lnTo>
                    <a:lnTo>
                      <a:pt x="0" y="562"/>
                    </a:lnTo>
                    <a:lnTo>
                      <a:pt x="0" y="591"/>
                    </a:lnTo>
                    <a:lnTo>
                      <a:pt x="6" y="647"/>
                    </a:lnTo>
                    <a:lnTo>
                      <a:pt x="24" y="729"/>
                    </a:lnTo>
                    <a:lnTo>
                      <a:pt x="67" y="830"/>
                    </a:lnTo>
                    <a:lnTo>
                      <a:pt x="127" y="919"/>
                    </a:lnTo>
                    <a:lnTo>
                      <a:pt x="204" y="996"/>
                    </a:lnTo>
                    <a:lnTo>
                      <a:pt x="294" y="1056"/>
                    </a:lnTo>
                    <a:lnTo>
                      <a:pt x="395" y="1099"/>
                    </a:lnTo>
                    <a:lnTo>
                      <a:pt x="477" y="1117"/>
                    </a:lnTo>
                    <a:lnTo>
                      <a:pt x="533" y="1123"/>
                    </a:lnTo>
                    <a:lnTo>
                      <a:pt x="562" y="1124"/>
                    </a:lnTo>
                    <a:lnTo>
                      <a:pt x="882" y="1124"/>
                    </a:lnTo>
                    <a:lnTo>
                      <a:pt x="907" y="1124"/>
                    </a:lnTo>
                    <a:lnTo>
                      <a:pt x="954" y="1133"/>
                    </a:lnTo>
                    <a:lnTo>
                      <a:pt x="998" y="1153"/>
                    </a:lnTo>
                    <a:lnTo>
                      <a:pt x="1036" y="1178"/>
                    </a:lnTo>
                    <a:lnTo>
                      <a:pt x="1069" y="1211"/>
                    </a:lnTo>
                    <a:lnTo>
                      <a:pt x="1094" y="1249"/>
                    </a:lnTo>
                    <a:lnTo>
                      <a:pt x="1113" y="1292"/>
                    </a:lnTo>
                    <a:lnTo>
                      <a:pt x="1123" y="1339"/>
                    </a:lnTo>
                    <a:lnTo>
                      <a:pt x="1123" y="1365"/>
                    </a:lnTo>
                    <a:lnTo>
                      <a:pt x="1123" y="1389"/>
                    </a:lnTo>
                    <a:lnTo>
                      <a:pt x="1113" y="1436"/>
                    </a:lnTo>
                    <a:lnTo>
                      <a:pt x="1094" y="1479"/>
                    </a:lnTo>
                    <a:lnTo>
                      <a:pt x="1069" y="1517"/>
                    </a:lnTo>
                    <a:lnTo>
                      <a:pt x="1036" y="1550"/>
                    </a:lnTo>
                    <a:lnTo>
                      <a:pt x="998" y="1576"/>
                    </a:lnTo>
                    <a:lnTo>
                      <a:pt x="954" y="1595"/>
                    </a:lnTo>
                    <a:lnTo>
                      <a:pt x="907" y="1604"/>
                    </a:lnTo>
                    <a:lnTo>
                      <a:pt x="882" y="1605"/>
                    </a:lnTo>
                    <a:lnTo>
                      <a:pt x="562" y="1605"/>
                    </a:lnTo>
                    <a:lnTo>
                      <a:pt x="537" y="1604"/>
                    </a:lnTo>
                    <a:lnTo>
                      <a:pt x="490" y="1595"/>
                    </a:lnTo>
                    <a:lnTo>
                      <a:pt x="446" y="1576"/>
                    </a:lnTo>
                    <a:lnTo>
                      <a:pt x="408" y="1550"/>
                    </a:lnTo>
                    <a:lnTo>
                      <a:pt x="375" y="1517"/>
                    </a:lnTo>
                    <a:lnTo>
                      <a:pt x="350" y="1479"/>
                    </a:lnTo>
                    <a:lnTo>
                      <a:pt x="331" y="1436"/>
                    </a:lnTo>
                    <a:lnTo>
                      <a:pt x="321" y="1389"/>
                    </a:lnTo>
                    <a:lnTo>
                      <a:pt x="321" y="1365"/>
                    </a:lnTo>
                    <a:lnTo>
                      <a:pt x="321" y="1284"/>
                    </a:lnTo>
                    <a:lnTo>
                      <a:pt x="0" y="1284"/>
                    </a:lnTo>
                    <a:lnTo>
                      <a:pt x="0" y="1365"/>
                    </a:lnTo>
                    <a:lnTo>
                      <a:pt x="0" y="1394"/>
                    </a:lnTo>
                    <a:lnTo>
                      <a:pt x="6" y="1450"/>
                    </a:lnTo>
                    <a:lnTo>
                      <a:pt x="24" y="1532"/>
                    </a:lnTo>
                    <a:lnTo>
                      <a:pt x="67" y="1632"/>
                    </a:lnTo>
                    <a:lnTo>
                      <a:pt x="127" y="1722"/>
                    </a:lnTo>
                    <a:lnTo>
                      <a:pt x="204" y="1798"/>
                    </a:lnTo>
                    <a:lnTo>
                      <a:pt x="294" y="1859"/>
                    </a:lnTo>
                    <a:lnTo>
                      <a:pt x="395" y="1901"/>
                    </a:lnTo>
                    <a:lnTo>
                      <a:pt x="477" y="1920"/>
                    </a:lnTo>
                    <a:lnTo>
                      <a:pt x="533" y="1926"/>
                    </a:lnTo>
                    <a:lnTo>
                      <a:pt x="562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33B04B97-3274-6AAF-61F2-0F6233277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6688138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104F19E4-2FF4-35EC-01AD-0A33C7BA3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6942138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0F8FA73A-8F7C-7CAC-B59C-4E6CEDBB3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7197726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981DDA7C-B252-71E1-8399-C6814EDBF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4000" y="7451726"/>
                <a:ext cx="1019175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CD2307-993A-956E-98CB-58924D67463F}"/>
              </a:ext>
            </a:extLst>
          </p:cNvPr>
          <p:cNvSpPr/>
          <p:nvPr/>
        </p:nvSpPr>
        <p:spPr>
          <a:xfrm>
            <a:off x="2939228" y="1870272"/>
            <a:ext cx="386645" cy="404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01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86018A-A80A-4CA6-11BD-E7A403FE91F0}"/>
              </a:ext>
            </a:extLst>
          </p:cNvPr>
          <p:cNvGrpSpPr/>
          <p:nvPr/>
        </p:nvGrpSpPr>
        <p:grpSpPr>
          <a:xfrm>
            <a:off x="3859162" y="1162756"/>
            <a:ext cx="5762904" cy="1012905"/>
            <a:chOff x="4360905" y="1151082"/>
            <a:chExt cx="4419865" cy="907577"/>
          </a:xfrm>
        </p:grpSpPr>
        <p:sp>
          <p:nvSpPr>
            <p:cNvPr id="45" name="모서리가 둥근 직사각형 126">
              <a:extLst>
                <a:ext uri="{FF2B5EF4-FFF2-40B4-BE49-F238E27FC236}">
                  <a16:creationId xmlns:a16="http://schemas.microsoft.com/office/drawing/2014/main" id="{8AC016D2-3BF2-74D7-82B5-2B78FBD7692A}"/>
                </a:ext>
              </a:extLst>
            </p:cNvPr>
            <p:cNvSpPr/>
            <p:nvPr/>
          </p:nvSpPr>
          <p:spPr>
            <a:xfrm>
              <a:off x="4360905" y="1151082"/>
              <a:ext cx="354808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제로웨이스트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매장 지도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필요한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제로웨이스트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매장 정보만 쉽게 얻을 수 있음</a:t>
              </a:r>
            </a:p>
          </p:txBody>
        </p:sp>
        <p:sp>
          <p:nvSpPr>
            <p:cNvPr id="47" name="양쪽 모서리가 둥근 사각형 128">
              <a:extLst>
                <a:ext uri="{FF2B5EF4-FFF2-40B4-BE49-F238E27FC236}">
                  <a16:creationId xmlns:a16="http://schemas.microsoft.com/office/drawing/2014/main" id="{ED59C129-E162-5104-427A-376267DE4ADF}"/>
                </a:ext>
              </a:extLst>
            </p:cNvPr>
            <p:cNvSpPr/>
            <p:nvPr/>
          </p:nvSpPr>
          <p:spPr>
            <a:xfrm rot="5400000">
              <a:off x="7825327" y="1103217"/>
              <a:ext cx="907577" cy="1003308"/>
            </a:xfrm>
            <a:prstGeom prst="round2SameRect">
              <a:avLst/>
            </a:prstGeom>
            <a:solidFill>
              <a:srgbClr val="01C9C6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1FDC0B-FDDB-7175-C15D-EEBB8FA06029}"/>
              </a:ext>
            </a:extLst>
          </p:cNvPr>
          <p:cNvSpPr/>
          <p:nvPr/>
        </p:nvSpPr>
        <p:spPr>
          <a:xfrm>
            <a:off x="8276320" y="1248586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Challenge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point</a:t>
            </a:r>
            <a:endParaRPr lang="en-US" altLang="ko-KR" sz="1100" b="1" dirty="0">
              <a:solidFill>
                <a:prstClr val="white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78A81B-3471-03BF-3007-727D3C2AB42C}"/>
              </a:ext>
            </a:extLst>
          </p:cNvPr>
          <p:cNvGrpSpPr/>
          <p:nvPr/>
        </p:nvGrpSpPr>
        <p:grpSpPr>
          <a:xfrm>
            <a:off x="3840487" y="2632799"/>
            <a:ext cx="5724221" cy="1012905"/>
            <a:chOff x="4360905" y="2690858"/>
            <a:chExt cx="4390197" cy="907577"/>
          </a:xfrm>
        </p:grpSpPr>
        <p:sp>
          <p:nvSpPr>
            <p:cNvPr id="50" name="모서리가 둥근 직사각형 131">
              <a:extLst>
                <a:ext uri="{FF2B5EF4-FFF2-40B4-BE49-F238E27FC236}">
                  <a16:creationId xmlns:a16="http://schemas.microsoft.com/office/drawing/2014/main" id="{2DA8EA61-C20E-6DAB-AF78-136EF839E490}"/>
                </a:ext>
              </a:extLst>
            </p:cNvPr>
            <p:cNvSpPr/>
            <p:nvPr/>
          </p:nvSpPr>
          <p:spPr>
            <a:xfrm>
              <a:off x="4360905" y="2690859"/>
              <a:ext cx="3548084" cy="9075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게시판에 </a:t>
              </a: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다회용기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인증 내역 공유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누구나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제로웨이스트에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쉽게 접근할 수 있는 분위기 형성</a:t>
              </a:r>
            </a:p>
          </p:txBody>
        </p:sp>
        <p:sp>
          <p:nvSpPr>
            <p:cNvPr id="51" name="양쪽 모서리가 둥근 사각형 132">
              <a:extLst>
                <a:ext uri="{FF2B5EF4-FFF2-40B4-BE49-F238E27FC236}">
                  <a16:creationId xmlns:a16="http://schemas.microsoft.com/office/drawing/2014/main" id="{264CA613-E1B6-EA60-6027-A695992481DC}"/>
                </a:ext>
              </a:extLst>
            </p:cNvPr>
            <p:cNvSpPr/>
            <p:nvPr/>
          </p:nvSpPr>
          <p:spPr>
            <a:xfrm rot="5400000">
              <a:off x="7817654" y="2664988"/>
              <a:ext cx="907577" cy="959318"/>
            </a:xfrm>
            <a:prstGeom prst="round2SameRect">
              <a:avLst/>
            </a:prstGeom>
            <a:solidFill>
              <a:srgbClr val="FFC000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3" name="꺾인 연결선 138">
            <a:extLst>
              <a:ext uri="{FF2B5EF4-FFF2-40B4-BE49-F238E27FC236}">
                <a16:creationId xmlns:a16="http://schemas.microsoft.com/office/drawing/2014/main" id="{8ADF5453-EAF6-978E-5D2E-5AA7AD216B8F}"/>
              </a:ext>
            </a:extLst>
          </p:cNvPr>
          <p:cNvCxnSpPr>
            <a:cxnSpLocks/>
            <a:stCxn id="67" idx="3"/>
            <a:endCxn id="51" idx="3"/>
          </p:cNvCxnSpPr>
          <p:nvPr/>
        </p:nvCxnSpPr>
        <p:spPr>
          <a:xfrm flipH="1" flipV="1">
            <a:off x="9564708" y="3139253"/>
            <a:ext cx="62132" cy="1386650"/>
          </a:xfrm>
          <a:prstGeom prst="bentConnector3">
            <a:avLst>
              <a:gd name="adj1" fmla="val -1176856"/>
            </a:avLst>
          </a:prstGeom>
          <a:ln w="25400" cap="rnd">
            <a:solidFill>
              <a:srgbClr val="01C9C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ACC7937-B5E4-FA99-33DC-DA75B0E5F5C8}"/>
              </a:ext>
            </a:extLst>
          </p:cNvPr>
          <p:cNvGrpSpPr/>
          <p:nvPr/>
        </p:nvGrpSpPr>
        <p:grpSpPr>
          <a:xfrm>
            <a:off x="2853680" y="4106442"/>
            <a:ext cx="612514" cy="513722"/>
            <a:chOff x="8023225" y="4741863"/>
            <a:chExt cx="6299200" cy="5283200"/>
          </a:xfrm>
        </p:grpSpPr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0EFA502-54C3-9CFB-7D51-E76664FAB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3913B04-BB2D-8EAC-D42E-D2727D43E1CF}"/>
                </a:ext>
              </a:extLst>
            </p:cNvPr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57" name="Freeform 48">
                <a:extLst>
                  <a:ext uri="{FF2B5EF4-FFF2-40B4-BE49-F238E27FC236}">
                    <a16:creationId xmlns:a16="http://schemas.microsoft.com/office/drawing/2014/main" id="{851CFAB1-75F9-27C2-5677-43D289A81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9">
                <a:extLst>
                  <a:ext uri="{FF2B5EF4-FFF2-40B4-BE49-F238E27FC236}">
                    <a16:creationId xmlns:a16="http://schemas.microsoft.com/office/drawing/2014/main" id="{D7B3E363-3301-3EEB-3D63-88F4A2F698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0">
                <a:extLst>
                  <a:ext uri="{FF2B5EF4-FFF2-40B4-BE49-F238E27FC236}">
                    <a16:creationId xmlns:a16="http://schemas.microsoft.com/office/drawing/2014/main" id="{CF93A430-AADF-2DC8-FCCA-3B28BD9ED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1">
                <a:extLst>
                  <a:ext uri="{FF2B5EF4-FFF2-40B4-BE49-F238E27FC236}">
                    <a16:creationId xmlns:a16="http://schemas.microsoft.com/office/drawing/2014/main" id="{2218FBB0-70D3-7D4D-C40E-EF54295CC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52">
                <a:extLst>
                  <a:ext uri="{FF2B5EF4-FFF2-40B4-BE49-F238E27FC236}">
                    <a16:creationId xmlns:a16="http://schemas.microsoft.com/office/drawing/2014/main" id="{F4E5411D-3F91-471D-D2BB-5A4853BCE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53">
                <a:extLst>
                  <a:ext uri="{FF2B5EF4-FFF2-40B4-BE49-F238E27FC236}">
                    <a16:creationId xmlns:a16="http://schemas.microsoft.com/office/drawing/2014/main" id="{DDE91214-3E3F-9B1F-5D4A-7BDD411DF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54">
                <a:extLst>
                  <a:ext uri="{FF2B5EF4-FFF2-40B4-BE49-F238E27FC236}">
                    <a16:creationId xmlns:a16="http://schemas.microsoft.com/office/drawing/2014/main" id="{F49BFE37-A1A6-EBA7-7E9F-4B8E5ACEE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55">
                <a:extLst>
                  <a:ext uri="{FF2B5EF4-FFF2-40B4-BE49-F238E27FC236}">
                    <a16:creationId xmlns:a16="http://schemas.microsoft.com/office/drawing/2014/main" id="{352C8ECB-95D0-5DC1-265D-3A0F6E287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AF864B-51DF-6E41-DACF-C54B74A9CB3F}"/>
              </a:ext>
            </a:extLst>
          </p:cNvPr>
          <p:cNvGrpSpPr/>
          <p:nvPr/>
        </p:nvGrpSpPr>
        <p:grpSpPr>
          <a:xfrm>
            <a:off x="3863937" y="4019450"/>
            <a:ext cx="5762904" cy="1012905"/>
            <a:chOff x="4336132" y="4217442"/>
            <a:chExt cx="4419865" cy="907577"/>
          </a:xfrm>
        </p:grpSpPr>
        <p:sp>
          <p:nvSpPr>
            <p:cNvPr id="66" name="모서리가 둥근 직사각형 154">
              <a:extLst>
                <a:ext uri="{FF2B5EF4-FFF2-40B4-BE49-F238E27FC236}">
                  <a16:creationId xmlns:a16="http://schemas.microsoft.com/office/drawing/2014/main" id="{0658A3D1-4C0D-BD8C-832B-3C5CD331C742}"/>
                </a:ext>
              </a:extLst>
            </p:cNvPr>
            <p:cNvSpPr/>
            <p:nvPr/>
          </p:nvSpPr>
          <p:spPr>
            <a:xfrm>
              <a:off x="4336132" y="4217442"/>
              <a:ext cx="354808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리워드 서비스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다회용기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포장을 인증하면 나무 자람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-&gt;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쿠폰 지급</a:t>
              </a:r>
            </a:p>
          </p:txBody>
        </p:sp>
        <p:sp>
          <p:nvSpPr>
            <p:cNvPr id="67" name="양쪽 모서리가 둥근 사각형 155">
              <a:extLst>
                <a:ext uri="{FF2B5EF4-FFF2-40B4-BE49-F238E27FC236}">
                  <a16:creationId xmlns:a16="http://schemas.microsoft.com/office/drawing/2014/main" id="{45A869DC-C7E3-D131-B7B1-5755103F14F8}"/>
                </a:ext>
              </a:extLst>
            </p:cNvPr>
            <p:cNvSpPr/>
            <p:nvPr/>
          </p:nvSpPr>
          <p:spPr>
            <a:xfrm rot="5400000">
              <a:off x="7800554" y="4169577"/>
              <a:ext cx="907577" cy="1003308"/>
            </a:xfrm>
            <a:prstGeom prst="round2SameRect">
              <a:avLst/>
            </a:prstGeom>
            <a:solidFill>
              <a:srgbClr val="01C9C6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A3E5E3E-9C92-85B8-698D-86E2A35726A7}"/>
              </a:ext>
            </a:extLst>
          </p:cNvPr>
          <p:cNvSpPr/>
          <p:nvPr/>
        </p:nvSpPr>
        <p:spPr>
          <a:xfrm>
            <a:off x="7332344" y="4150071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</a:rPr>
              <a:t>15</a:t>
            </a:r>
            <a:r>
              <a:rPr lang="en-US" altLang="ko-KR" sz="1600" b="1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D9C080-C0EC-8B68-B3D9-4139B5AE714C}"/>
              </a:ext>
            </a:extLst>
          </p:cNvPr>
          <p:cNvSpPr/>
          <p:nvPr/>
        </p:nvSpPr>
        <p:spPr>
          <a:xfrm>
            <a:off x="3795471" y="5441025"/>
            <a:ext cx="6543299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구현 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주라서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제로웨이스트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매장 지도 범위를 동명동으로만 한정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현실적으로 실제 친환경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샵과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연계한 리워드 서비스 구축은 불가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26" name="모서리가 둥근 직사각형 67">
            <a:extLst>
              <a:ext uri="{FF2B5EF4-FFF2-40B4-BE49-F238E27FC236}">
                <a16:creationId xmlns:a16="http://schemas.microsoft.com/office/drawing/2014/main" id="{F9E85DFB-7A70-516B-5F1D-614E9B7D32D7}"/>
              </a:ext>
            </a:extLst>
          </p:cNvPr>
          <p:cNvSpPr/>
          <p:nvPr/>
        </p:nvSpPr>
        <p:spPr>
          <a:xfrm>
            <a:off x="1852793" y="5684299"/>
            <a:ext cx="1942678" cy="37215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아쉬운 점</a:t>
            </a:r>
            <a:endParaRPr lang="en-US" altLang="ko-KR" sz="2000" dirty="0">
              <a:solidFill>
                <a:prstClr val="white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AC4992D-9A6F-8D4E-494B-44562D3B02D7}"/>
              </a:ext>
            </a:extLst>
          </p:cNvPr>
          <p:cNvSpPr/>
          <p:nvPr/>
        </p:nvSpPr>
        <p:spPr>
          <a:xfrm>
            <a:off x="2920552" y="3324301"/>
            <a:ext cx="386645" cy="404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02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5EAAC21-70BF-7981-D133-886BB301A3F7}"/>
              </a:ext>
            </a:extLst>
          </p:cNvPr>
          <p:cNvSpPr/>
          <p:nvPr/>
        </p:nvSpPr>
        <p:spPr>
          <a:xfrm>
            <a:off x="2968775" y="4629963"/>
            <a:ext cx="386645" cy="404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03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F2CA713-67F1-553F-9C74-C67DF905354E}"/>
              </a:ext>
            </a:extLst>
          </p:cNvPr>
          <p:cNvSpPr/>
          <p:nvPr/>
        </p:nvSpPr>
        <p:spPr>
          <a:xfrm>
            <a:off x="8422281" y="4280814"/>
            <a:ext cx="1091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Reward</a:t>
            </a:r>
            <a:endParaRPr lang="en-US" altLang="ko-KR" sz="1100" b="1" dirty="0">
              <a:solidFill>
                <a:prstClr val="white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3950743-23C7-7451-4FBD-61335AA939C6}"/>
              </a:ext>
            </a:extLst>
          </p:cNvPr>
          <p:cNvSpPr/>
          <p:nvPr/>
        </p:nvSpPr>
        <p:spPr>
          <a:xfrm>
            <a:off x="8313888" y="289567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Activate</a:t>
            </a:r>
            <a:endParaRPr lang="en-US" altLang="ko-KR" sz="1100" b="1" dirty="0">
              <a:solidFill>
                <a:prstClr val="white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10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기획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7C4D0-C9D2-7312-B138-F8F4B5374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887" y="808048"/>
            <a:ext cx="6108489" cy="57163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F534D3-F290-B5D7-4EB5-5C73A320DE48}"/>
              </a:ext>
            </a:extLst>
          </p:cNvPr>
          <p:cNvSpPr/>
          <p:nvPr/>
        </p:nvSpPr>
        <p:spPr>
          <a:xfrm>
            <a:off x="3352800" y="6225314"/>
            <a:ext cx="1676399" cy="40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3E2C71-A11E-791D-4567-83D3AE596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5400" kern="0" dirty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Zero Waste</a:t>
            </a:r>
          </a:p>
          <a:p>
            <a:pPr algn="ctr" latinLnBrk="0"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: </a:t>
            </a:r>
            <a:r>
              <a:rPr lang="ko-KR" altLang="en-US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일상생활에서의 쓰레기 발생량을 </a:t>
            </a:r>
            <a:r>
              <a:rPr lang="en-US" altLang="ko-KR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‘0(Zero)’</a:t>
            </a:r>
            <a:r>
              <a:rPr lang="ko-KR" altLang="en-US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에 가깝게 줄이고</a:t>
            </a:r>
            <a:r>
              <a:rPr lang="en-US" altLang="ko-KR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</a:t>
            </a:r>
          </a:p>
          <a:p>
            <a:pPr algn="ctr" latinLnBrk="0">
              <a:defRPr/>
            </a:pPr>
            <a:r>
              <a:rPr lang="ko-KR" altLang="en-US" sz="2800" kern="0" dirty="0">
                <a:solidFill>
                  <a:schemeClr val="accent6">
                    <a:lumMod val="40000"/>
                    <a:lumOff val="60000"/>
                  </a:scheme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재활용 가능한 제품 소비를 장려</a:t>
            </a:r>
            <a:endParaRPr lang="en-US" altLang="ko-KR" sz="2800" kern="0" dirty="0">
              <a:solidFill>
                <a:schemeClr val="accent6">
                  <a:lumMod val="40000"/>
                  <a:lumOff val="60000"/>
                </a:scheme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 latinLnBrk="0">
              <a:defRPr/>
            </a:pPr>
            <a:endParaRPr lang="ko-KR" altLang="en-US" sz="2800" kern="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98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기획 배경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143D7-3997-7E3C-CA51-DBB91AB1CB2A}"/>
              </a:ext>
            </a:extLst>
          </p:cNvPr>
          <p:cNvSpPr/>
          <p:nvPr/>
        </p:nvSpPr>
        <p:spPr>
          <a:xfrm>
            <a:off x="5118796" y="4370851"/>
            <a:ext cx="1978093" cy="40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일회용품 재사용</a:t>
            </a:r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4C8629CC-B32A-7D59-C042-878ADDEF71BE}"/>
              </a:ext>
            </a:extLst>
          </p:cNvPr>
          <p:cNvSpPr/>
          <p:nvPr/>
        </p:nvSpPr>
        <p:spPr>
          <a:xfrm>
            <a:off x="5172574" y="2031944"/>
            <a:ext cx="1731019" cy="523219"/>
          </a:xfrm>
          <a:prstGeom prst="roundRect">
            <a:avLst>
              <a:gd name="adj" fmla="val 50000"/>
            </a:avLst>
          </a:prstGeom>
          <a:solidFill>
            <a:srgbClr val="92D050">
              <a:alpha val="90000"/>
            </a:srgb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재사용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5A4D6B-B2BD-5ED2-4D9D-A642C709C36B}"/>
              </a:ext>
            </a:extLst>
          </p:cNvPr>
          <p:cNvSpPr/>
          <p:nvPr/>
        </p:nvSpPr>
        <p:spPr>
          <a:xfrm>
            <a:off x="7427572" y="4370851"/>
            <a:ext cx="1978093" cy="77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재사용 불가능한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자원 재활용</a:t>
            </a:r>
          </a:p>
        </p:txBody>
      </p:sp>
      <p:sp>
        <p:nvSpPr>
          <p:cNvPr id="51" name="모서리가 둥근 직사각형 10">
            <a:extLst>
              <a:ext uri="{FF2B5EF4-FFF2-40B4-BE49-F238E27FC236}">
                <a16:creationId xmlns:a16="http://schemas.microsoft.com/office/drawing/2014/main" id="{3A4286BA-7525-59D2-1151-EAB8A927AF36}"/>
              </a:ext>
            </a:extLst>
          </p:cNvPr>
          <p:cNvSpPr/>
          <p:nvPr/>
        </p:nvSpPr>
        <p:spPr>
          <a:xfrm>
            <a:off x="7481350" y="2031944"/>
            <a:ext cx="1731019" cy="523219"/>
          </a:xfrm>
          <a:prstGeom prst="roundRect">
            <a:avLst>
              <a:gd name="adj" fmla="val 50000"/>
            </a:avLst>
          </a:prstGeom>
          <a:solidFill>
            <a:srgbClr val="92D050">
              <a:alpha val="90000"/>
            </a:srgb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재활용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33D337-D4A4-73F2-D9F4-EFDBF0D1D89B}"/>
              </a:ext>
            </a:extLst>
          </p:cNvPr>
          <p:cNvSpPr/>
          <p:nvPr/>
        </p:nvSpPr>
        <p:spPr>
          <a:xfrm>
            <a:off x="9741995" y="4370851"/>
            <a:ext cx="1978093" cy="77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생분해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물건 사용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직접 퇴비 실천</a:t>
            </a:r>
          </a:p>
        </p:txBody>
      </p:sp>
      <p:sp>
        <p:nvSpPr>
          <p:cNvPr id="57" name="모서리가 둥근 직사각형 10">
            <a:extLst>
              <a:ext uri="{FF2B5EF4-FFF2-40B4-BE49-F238E27FC236}">
                <a16:creationId xmlns:a16="http://schemas.microsoft.com/office/drawing/2014/main" id="{E11A6B07-07AB-490C-1BFC-5ED354BBF963}"/>
              </a:ext>
            </a:extLst>
          </p:cNvPr>
          <p:cNvSpPr/>
          <p:nvPr/>
        </p:nvSpPr>
        <p:spPr>
          <a:xfrm>
            <a:off x="9795773" y="2031944"/>
            <a:ext cx="1731019" cy="523219"/>
          </a:xfrm>
          <a:prstGeom prst="roundRect">
            <a:avLst>
              <a:gd name="adj" fmla="val 50000"/>
            </a:avLst>
          </a:prstGeom>
          <a:solidFill>
            <a:srgbClr val="92D050">
              <a:alpha val="90000"/>
            </a:srgb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퇴비화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BFFD492-A353-DACF-A376-9057C08BA3DD}"/>
              </a:ext>
            </a:extLst>
          </p:cNvPr>
          <p:cNvSpPr/>
          <p:nvPr/>
        </p:nvSpPr>
        <p:spPr>
          <a:xfrm>
            <a:off x="489950" y="4370851"/>
            <a:ext cx="1978093" cy="77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일회용품 줄이기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불필요한 물건 거절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F8B893D-9180-E086-3396-0949494566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59" y="2933828"/>
            <a:ext cx="1058358" cy="1058358"/>
          </a:xfrm>
          <a:prstGeom prst="rect">
            <a:avLst/>
          </a:prstGeom>
        </p:spPr>
      </p:pic>
      <p:sp>
        <p:nvSpPr>
          <p:cNvPr id="60" name="모서리가 둥근 직사각형 10">
            <a:extLst>
              <a:ext uri="{FF2B5EF4-FFF2-40B4-BE49-F238E27FC236}">
                <a16:creationId xmlns:a16="http://schemas.microsoft.com/office/drawing/2014/main" id="{F73E0748-9E1E-FE8C-91F9-BFB1D8D828F2}"/>
              </a:ext>
            </a:extLst>
          </p:cNvPr>
          <p:cNvSpPr/>
          <p:nvPr/>
        </p:nvSpPr>
        <p:spPr>
          <a:xfrm>
            <a:off x="543728" y="2031944"/>
            <a:ext cx="1731019" cy="523219"/>
          </a:xfrm>
          <a:prstGeom prst="roundRect">
            <a:avLst>
              <a:gd name="adj" fmla="val 50000"/>
            </a:avLst>
          </a:prstGeom>
          <a:solidFill>
            <a:srgbClr val="92D050">
              <a:alpha val="90000"/>
            </a:srgb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거절하기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76677-B169-8D8E-B17E-1B1238F62245}"/>
              </a:ext>
            </a:extLst>
          </p:cNvPr>
          <p:cNvSpPr/>
          <p:nvPr/>
        </p:nvSpPr>
        <p:spPr>
          <a:xfrm>
            <a:off x="2804373" y="4370851"/>
            <a:ext cx="1978093" cy="40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꼭 필요한 물건만 구매</a:t>
            </a:r>
          </a:p>
        </p:txBody>
      </p:sp>
      <p:sp>
        <p:nvSpPr>
          <p:cNvPr id="63" name="모서리가 둥근 직사각형 10">
            <a:extLst>
              <a:ext uri="{FF2B5EF4-FFF2-40B4-BE49-F238E27FC236}">
                <a16:creationId xmlns:a16="http://schemas.microsoft.com/office/drawing/2014/main" id="{C7B9A39E-8165-BD96-F3F7-707337EFE584}"/>
              </a:ext>
            </a:extLst>
          </p:cNvPr>
          <p:cNvSpPr/>
          <p:nvPr/>
        </p:nvSpPr>
        <p:spPr>
          <a:xfrm>
            <a:off x="2858151" y="2031944"/>
            <a:ext cx="1731019" cy="523219"/>
          </a:xfrm>
          <a:prstGeom prst="roundRect">
            <a:avLst>
              <a:gd name="adj" fmla="val 50000"/>
            </a:avLst>
          </a:prstGeom>
          <a:solidFill>
            <a:srgbClr val="92D050">
              <a:alpha val="90000"/>
            </a:srgb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줄이기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pic>
        <p:nvPicPr>
          <p:cNvPr id="5" name="그래픽 4" descr="지속 가능성">
            <a:extLst>
              <a:ext uri="{FF2B5EF4-FFF2-40B4-BE49-F238E27FC236}">
                <a16:creationId xmlns:a16="http://schemas.microsoft.com/office/drawing/2014/main" id="{F4636673-D890-72C6-5A67-88DEC547F3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5529" y="2908310"/>
            <a:ext cx="1191794" cy="1191794"/>
          </a:xfrm>
          <a:prstGeom prst="rect">
            <a:avLst/>
          </a:prstGeom>
        </p:spPr>
      </p:pic>
      <p:pic>
        <p:nvPicPr>
          <p:cNvPr id="8" name="그래픽 7" descr="식물을 든 펼친 손">
            <a:extLst>
              <a:ext uri="{FF2B5EF4-FFF2-40B4-BE49-F238E27FC236}">
                <a16:creationId xmlns:a16="http://schemas.microsoft.com/office/drawing/2014/main" id="{7CFBE382-850D-301E-D09E-2021EFF5DA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4004" y="3048270"/>
            <a:ext cx="1061784" cy="1061784"/>
          </a:xfrm>
          <a:prstGeom prst="rect">
            <a:avLst/>
          </a:prstGeom>
        </p:spPr>
      </p:pic>
      <p:pic>
        <p:nvPicPr>
          <p:cNvPr id="12" name="그래픽 11" descr="재활용">
            <a:extLst>
              <a:ext uri="{FF2B5EF4-FFF2-40B4-BE49-F238E27FC236}">
                <a16:creationId xmlns:a16="http://schemas.microsoft.com/office/drawing/2014/main" id="{9FC64805-0EA9-9E1E-BF83-A821A2597E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0421" y="2856007"/>
            <a:ext cx="1223993" cy="1223993"/>
          </a:xfrm>
          <a:prstGeom prst="rect">
            <a:avLst/>
          </a:prstGeom>
        </p:spPr>
      </p:pic>
      <p:pic>
        <p:nvPicPr>
          <p:cNvPr id="16" name="그래픽 15" descr="동전">
            <a:extLst>
              <a:ext uri="{FF2B5EF4-FFF2-40B4-BE49-F238E27FC236}">
                <a16:creationId xmlns:a16="http://schemas.microsoft.com/office/drawing/2014/main" id="{3A26B66C-A9D1-4AAB-2EB9-59C666B588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84899" y="3208598"/>
            <a:ext cx="914400" cy="914400"/>
          </a:xfrm>
          <a:prstGeom prst="rect">
            <a:avLst/>
          </a:prstGeom>
        </p:spPr>
      </p:pic>
      <p:pic>
        <p:nvPicPr>
          <p:cNvPr id="18" name="그래픽 17" descr="DOLLAR">
            <a:extLst>
              <a:ext uri="{FF2B5EF4-FFF2-40B4-BE49-F238E27FC236}">
                <a16:creationId xmlns:a16="http://schemas.microsoft.com/office/drawing/2014/main" id="{A9E8C6AB-8F61-932D-37DF-944288BBC03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2099" y="2746318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BC61B50-B8E1-6910-E23B-C85398BE0F50}"/>
              </a:ext>
            </a:extLst>
          </p:cNvPr>
          <p:cNvSpPr txBox="1"/>
          <p:nvPr/>
        </p:nvSpPr>
        <p:spPr>
          <a:xfrm>
            <a:off x="7481350" y="124854"/>
            <a:ext cx="5044704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200" kern="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제로웨이스트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실천목록 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소비자평가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(http://www.iconsumer.or.kr)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9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기획 배경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61B50-B8E1-6910-E23B-C85398BE0F50}"/>
              </a:ext>
            </a:extLst>
          </p:cNvPr>
          <p:cNvSpPr txBox="1"/>
          <p:nvPr/>
        </p:nvSpPr>
        <p:spPr>
          <a:xfrm>
            <a:off x="7481350" y="124854"/>
            <a:ext cx="5044704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TREND SAFARI / Instagram /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youtube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용기내챌린지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검색 화면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96DB377-77AC-5F6C-ED7A-26DD97FDB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38771" y="1066592"/>
            <a:ext cx="2700955" cy="47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D0B833-1F07-81EA-056F-9E23EC441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6777" y="1066592"/>
            <a:ext cx="2537709" cy="4565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536BA8-39AA-3B6F-F6CD-CDE511084B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197" y="1066592"/>
            <a:ext cx="2569474" cy="47042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2B7DCD-49FE-29B5-5775-259AEFE69877}"/>
              </a:ext>
            </a:extLst>
          </p:cNvPr>
          <p:cNvSpPr/>
          <p:nvPr/>
        </p:nvSpPr>
        <p:spPr>
          <a:xfrm>
            <a:off x="3358601" y="5901534"/>
            <a:ext cx="2600543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다회용기를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활용해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DCF9F6-7ED0-71F8-B53D-DC18E5C607EE}"/>
              </a:ext>
            </a:extLst>
          </p:cNvPr>
          <p:cNvSpPr/>
          <p:nvPr/>
        </p:nvSpPr>
        <p:spPr>
          <a:xfrm>
            <a:off x="5492967" y="5911495"/>
            <a:ext cx="3596777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포장한 모습을 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SNS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에 인증</a:t>
            </a:r>
          </a:p>
        </p:txBody>
      </p:sp>
    </p:spTree>
    <p:extLst>
      <p:ext uri="{BB962C8B-B14F-4D97-AF65-F5344CB8AC3E}">
        <p14:creationId xmlns:p14="http://schemas.microsoft.com/office/powerpoint/2010/main" val="30581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7" y="284828"/>
            <a:ext cx="15417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기획 배경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858A0B6C-1474-6A8E-2F8C-84537F263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460627"/>
              </p:ext>
            </p:extLst>
          </p:nvPr>
        </p:nvGraphicFramePr>
        <p:xfrm>
          <a:off x="-213064" y="1208208"/>
          <a:ext cx="6033963" cy="459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AAB5D-8701-2112-338B-07EA2F6352AB}"/>
              </a:ext>
            </a:extLst>
          </p:cNvPr>
          <p:cNvSpPr/>
          <p:nvPr/>
        </p:nvSpPr>
        <p:spPr>
          <a:xfrm>
            <a:off x="1969581" y="3109609"/>
            <a:ext cx="1668671" cy="7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다회용기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포장 지원 여부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설명선: 굽은 선(테두리 없음) 16">
            <a:extLst>
              <a:ext uri="{FF2B5EF4-FFF2-40B4-BE49-F238E27FC236}">
                <a16:creationId xmlns:a16="http://schemas.microsoft.com/office/drawing/2014/main" id="{32A7A3EE-0B5A-5802-F5DD-DF5B31F57A8B}"/>
              </a:ext>
            </a:extLst>
          </p:cNvPr>
          <p:cNvSpPr/>
          <p:nvPr/>
        </p:nvSpPr>
        <p:spPr>
          <a:xfrm>
            <a:off x="5684396" y="828261"/>
            <a:ext cx="5443395" cy="971480"/>
          </a:xfrm>
          <a:prstGeom prst="callout2">
            <a:avLst>
              <a:gd name="adj1" fmla="val 72689"/>
              <a:gd name="adj2" fmla="val -6303"/>
              <a:gd name="adj3" fmla="val 73209"/>
              <a:gd name="adj4" fmla="val -24096"/>
              <a:gd name="adj5" fmla="val 147579"/>
              <a:gd name="adj6" fmla="val -3283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 err="1">
                <a:solidFill>
                  <a:srgbClr val="2F559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다회용기</a:t>
            </a:r>
            <a:r>
              <a:rPr lang="ko-KR" altLang="en-US" sz="2400" b="1" dirty="0">
                <a:solidFill>
                  <a:srgbClr val="2F559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포장을 지원하고 있다</a:t>
            </a:r>
            <a:r>
              <a:rPr lang="en-US" altLang="ko-KR" sz="2400" b="1" dirty="0">
                <a:solidFill>
                  <a:srgbClr val="2F559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3600" b="1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85.3%</a:t>
            </a: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7AA6EC21-0913-2A45-26EE-C3DA074B4B1A}"/>
              </a:ext>
            </a:extLst>
          </p:cNvPr>
          <p:cNvSpPr/>
          <p:nvPr/>
        </p:nvSpPr>
        <p:spPr>
          <a:xfrm>
            <a:off x="8028265" y="3832538"/>
            <a:ext cx="2032117" cy="1971333"/>
          </a:xfrm>
          <a:prstGeom prst="arc">
            <a:avLst>
              <a:gd name="adj1" fmla="val 16096352"/>
              <a:gd name="adj2" fmla="val 598605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7D62E-37AE-07E2-5EBD-E29511D1C0AE}"/>
              </a:ext>
            </a:extLst>
          </p:cNvPr>
          <p:cNvSpPr txBox="1"/>
          <p:nvPr/>
        </p:nvSpPr>
        <p:spPr>
          <a:xfrm>
            <a:off x="8154180" y="3637818"/>
            <a:ext cx="86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62.5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8652D6-92A0-CB03-67B1-97EFDAEAB9EC}"/>
              </a:ext>
            </a:extLst>
          </p:cNvPr>
          <p:cNvSpPr/>
          <p:nvPr/>
        </p:nvSpPr>
        <p:spPr>
          <a:xfrm>
            <a:off x="5210316" y="4749740"/>
            <a:ext cx="1939109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지원하지 않는다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F82AA-F7D0-D8E4-43C5-ACD1B29F9867}"/>
              </a:ext>
            </a:extLst>
          </p:cNvPr>
          <p:cNvSpPr txBox="1"/>
          <p:nvPr/>
        </p:nvSpPr>
        <p:spPr>
          <a:xfrm>
            <a:off x="6385784" y="5632282"/>
            <a:ext cx="544427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차후 </a:t>
            </a:r>
            <a:r>
              <a:rPr lang="ko-KR" altLang="en-US" b="1" dirty="0" err="1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다회용기</a:t>
            </a:r>
            <a:r>
              <a:rPr lang="ko-KR" altLang="en-US" b="1" dirty="0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서비스를 도입할 생각이 있다</a:t>
            </a:r>
            <a:r>
              <a:rPr lang="en-US" altLang="ko-KR" b="1" dirty="0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62.5 %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현재는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다회용기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포장을 지원하지 않지만 차후에는 지원하려고 한다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14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AA95EE-362B-501C-DDB1-55BCC6772DC1}"/>
              </a:ext>
            </a:extLst>
          </p:cNvPr>
          <p:cNvCxnSpPr>
            <a:cxnSpLocks/>
          </p:cNvCxnSpPr>
          <p:nvPr/>
        </p:nvCxnSpPr>
        <p:spPr>
          <a:xfrm>
            <a:off x="3711546" y="5179957"/>
            <a:ext cx="4316719" cy="2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104F8D-A8DD-053B-23BB-40BDAD9A5E27}"/>
              </a:ext>
            </a:extLst>
          </p:cNvPr>
          <p:cNvSpPr txBox="1"/>
          <p:nvPr/>
        </p:nvSpPr>
        <p:spPr>
          <a:xfrm>
            <a:off x="4750596" y="4782415"/>
            <a:ext cx="86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14.7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3494F-263B-46E2-8384-29CFFA164C94}"/>
              </a:ext>
            </a:extLst>
          </p:cNvPr>
          <p:cNvSpPr/>
          <p:nvPr/>
        </p:nvSpPr>
        <p:spPr>
          <a:xfrm>
            <a:off x="8240054" y="3990218"/>
            <a:ext cx="1635868" cy="162814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이후</a:t>
            </a:r>
            <a:endParaRPr lang="en-US" altLang="ko-KR" dirty="0">
              <a:solidFill>
                <a:srgbClr val="2F5597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2F55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지원 여부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AF6050A-CDA0-6B56-335C-85BB40B31960}"/>
              </a:ext>
            </a:extLst>
          </p:cNvPr>
          <p:cNvSpPr/>
          <p:nvPr/>
        </p:nvSpPr>
        <p:spPr>
          <a:xfrm>
            <a:off x="5384814" y="1722275"/>
            <a:ext cx="4006891" cy="337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사용자가 직접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다회용기를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가져오면 포장해준다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A204DB-19A1-05C8-052A-DA944629B84C}"/>
              </a:ext>
            </a:extLst>
          </p:cNvPr>
          <p:cNvGrpSpPr/>
          <p:nvPr/>
        </p:nvGrpSpPr>
        <p:grpSpPr>
          <a:xfrm>
            <a:off x="6481716" y="2255386"/>
            <a:ext cx="5203344" cy="788164"/>
            <a:chOff x="6481716" y="2255386"/>
            <a:chExt cx="5203344" cy="78816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CE5BE1-B7D0-6F18-7B1C-6C2BE6AB8FE5}"/>
                </a:ext>
              </a:extLst>
            </p:cNvPr>
            <p:cNvSpPr/>
            <p:nvPr/>
          </p:nvSpPr>
          <p:spPr>
            <a:xfrm>
              <a:off x="7027796" y="2255386"/>
              <a:ext cx="4657264" cy="788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공식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제로웨이스트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매장이 아니더라도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다회용기를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가져가면 포장해주는 매장 비율이 높음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2BFEFBBB-093B-C4C3-1B8F-9E04A792E010}"/>
                </a:ext>
              </a:extLst>
            </p:cNvPr>
            <p:cNvSpPr/>
            <p:nvPr/>
          </p:nvSpPr>
          <p:spPr>
            <a:xfrm>
              <a:off x="6481716" y="2302329"/>
              <a:ext cx="869119" cy="589403"/>
            </a:xfrm>
            <a:prstGeom prst="rightArrow">
              <a:avLst>
                <a:gd name="adj1" fmla="val 50000"/>
                <a:gd name="adj2" fmla="val 52546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318C1F-30F4-58AA-F4BF-FE17D4F7BB17}"/>
              </a:ext>
            </a:extLst>
          </p:cNvPr>
          <p:cNvSpPr txBox="1"/>
          <p:nvPr/>
        </p:nvSpPr>
        <p:spPr>
          <a:xfrm>
            <a:off x="228000" y="5996091"/>
            <a:ext cx="29440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>
              <a:buFont typeface="Arial" panose="020B0604020202020204" pitchFamily="34" charset="0"/>
              <a:buChar char="•"/>
            </a:pPr>
            <a:r>
              <a:rPr lang="en-US" altLang="ko-KR" sz="1050" kern="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2-30</a:t>
            </a:r>
            <a:r>
              <a:rPr lang="ko-KR" altLang="en-US" sz="1050" kern="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 </a:t>
            </a:r>
            <a:r>
              <a:rPr lang="ko-KR" altLang="en-US" sz="1050" kern="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타깃층</a:t>
            </a:r>
            <a:r>
              <a:rPr lang="ko-KR" altLang="en-US" sz="1050" kern="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유동인구 많은 </a:t>
            </a:r>
            <a:r>
              <a:rPr lang="ko-KR" altLang="en-US" sz="1050" kern="0" spc="0" dirty="0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광주 </a:t>
            </a:r>
            <a:r>
              <a:rPr lang="ko-KR" altLang="en-US" sz="1050" kern="0" spc="0" dirty="0" err="1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동명동</a:t>
            </a:r>
            <a:r>
              <a:rPr lang="ko-KR" altLang="en-US" sz="1050" kern="0" spc="0" dirty="0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기준</a:t>
            </a:r>
            <a:endParaRPr lang="en-US" altLang="ko-KR" sz="1050" kern="0" spc="0" dirty="0"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50" kern="0" spc="0" dirty="0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매장 데이터 </a:t>
            </a:r>
            <a:r>
              <a:rPr lang="ko-KR" altLang="en-US" sz="1050" kern="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원본 출처 </a:t>
            </a:r>
            <a:r>
              <a:rPr lang="en-US" altLang="ko-KR" sz="1050" kern="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050" kern="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공공데이터포털</a:t>
            </a:r>
            <a:endParaRPr lang="en-US" altLang="ko-KR" sz="1050" kern="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50" kern="0" spc="0" dirty="0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원본에서 </a:t>
            </a:r>
            <a:r>
              <a:rPr lang="ko-KR" altLang="en-US" sz="1050" kern="0" spc="0" dirty="0" err="1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동명동</a:t>
            </a:r>
            <a:r>
              <a:rPr lang="ko-KR" altLang="en-US" sz="1050" kern="0" spc="0" dirty="0"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매장만 추출하여 설문조사 진행</a:t>
            </a:r>
            <a:endParaRPr lang="en-US" altLang="ko-KR" sz="1050" kern="0" spc="0" dirty="0"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2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015337-A905-213F-AD5E-12CD3C047A12}"/>
              </a:ext>
            </a:extLst>
          </p:cNvPr>
          <p:cNvGrpSpPr/>
          <p:nvPr/>
        </p:nvGrpSpPr>
        <p:grpSpPr>
          <a:xfrm>
            <a:off x="2049096" y="1221616"/>
            <a:ext cx="7567715" cy="4414768"/>
            <a:chOff x="2011905" y="971473"/>
            <a:chExt cx="7567715" cy="441476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74F0F1A-7A0F-4F80-986E-D5A204B9BAC0}"/>
                </a:ext>
              </a:extLst>
            </p:cNvPr>
            <p:cNvSpPr/>
            <p:nvPr/>
          </p:nvSpPr>
          <p:spPr>
            <a:xfrm>
              <a:off x="2361859" y="1471758"/>
              <a:ext cx="7217761" cy="3914483"/>
            </a:xfrm>
            <a:prstGeom prst="round2SameRect">
              <a:avLst>
                <a:gd name="adj1" fmla="val 1417"/>
                <a:gd name="adj2" fmla="val 3212"/>
              </a:avLst>
            </a:prstGeom>
            <a:solidFill>
              <a:schemeClr val="bg1"/>
            </a:solidFill>
            <a:ln w="31750">
              <a:solidFill>
                <a:srgbClr val="34110C"/>
              </a:solidFill>
            </a:ln>
            <a:effectLst>
              <a:outerShdw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rtlCol="0" anchor="ctr"/>
            <a:lstStyle/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7C34E48-263B-4924-8F46-5172E75E6D7C}"/>
                </a:ext>
              </a:extLst>
            </p:cNvPr>
            <p:cNvSpPr/>
            <p:nvPr/>
          </p:nvSpPr>
          <p:spPr>
            <a:xfrm>
              <a:off x="2361859" y="1471757"/>
              <a:ext cx="7217761" cy="693954"/>
            </a:xfrm>
            <a:prstGeom prst="round2SameRect">
              <a:avLst/>
            </a:prstGeom>
            <a:solidFill>
              <a:srgbClr val="D2EDFF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지도 라이브러리 기반 </a:t>
              </a:r>
              <a:r>
                <a:rPr lang="ko-KR" altLang="en-US" sz="20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제로웨이스트</a:t>
              </a:r>
              <a:r>
                <a:rPr lang="ko-KR" altLang="en-US" sz="20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실천 안내 서비스</a:t>
              </a:r>
              <a:endPara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74BB5EC-9338-4623-8D15-535BA43C6AC3}"/>
                </a:ext>
              </a:extLst>
            </p:cNvPr>
            <p:cNvSpPr/>
            <p:nvPr/>
          </p:nvSpPr>
          <p:spPr>
            <a:xfrm>
              <a:off x="2361859" y="2165711"/>
              <a:ext cx="7217761" cy="943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7E7FA6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7E7E915-C386-4D56-B7EA-3140E3578BC3}"/>
                </a:ext>
              </a:extLst>
            </p:cNvPr>
            <p:cNvSpPr/>
            <p:nvPr/>
          </p:nvSpPr>
          <p:spPr>
            <a:xfrm>
              <a:off x="2011905" y="971473"/>
              <a:ext cx="1194634" cy="702314"/>
            </a:xfrm>
            <a:custGeom>
              <a:avLst/>
              <a:gdLst>
                <a:gd name="connsiteX0" fmla="*/ 113709 w 1723644"/>
                <a:gd name="connsiteY0" fmla="*/ 0 h 921176"/>
                <a:gd name="connsiteX1" fmla="*/ 1609935 w 1723644"/>
                <a:gd name="connsiteY1" fmla="*/ 0 h 921176"/>
                <a:gd name="connsiteX2" fmla="*/ 1723644 w 1723644"/>
                <a:gd name="connsiteY2" fmla="*/ 113709 h 921176"/>
                <a:gd name="connsiteX3" fmla="*/ 1723644 w 1723644"/>
                <a:gd name="connsiteY3" fmla="*/ 568532 h 921176"/>
                <a:gd name="connsiteX4" fmla="*/ 1609935 w 1723644"/>
                <a:gd name="connsiteY4" fmla="*/ 682241 h 921176"/>
                <a:gd name="connsiteX5" fmla="*/ 1508298 w 1723644"/>
                <a:gd name="connsiteY5" fmla="*/ 682241 h 921176"/>
                <a:gd name="connsiteX6" fmla="*/ 1517852 w 1723644"/>
                <a:gd name="connsiteY6" fmla="*/ 727381 h 921176"/>
                <a:gd name="connsiteX7" fmla="*/ 1633278 w 1723644"/>
                <a:gd name="connsiteY7" fmla="*/ 921176 h 921176"/>
                <a:gd name="connsiteX8" fmla="*/ 1308314 w 1723644"/>
                <a:gd name="connsiteY8" fmla="*/ 711681 h 921176"/>
                <a:gd name="connsiteX9" fmla="*/ 1295332 w 1723644"/>
                <a:gd name="connsiteY9" fmla="*/ 682241 h 921176"/>
                <a:gd name="connsiteX10" fmla="*/ 113709 w 1723644"/>
                <a:gd name="connsiteY10" fmla="*/ 682241 h 921176"/>
                <a:gd name="connsiteX11" fmla="*/ 0 w 1723644"/>
                <a:gd name="connsiteY11" fmla="*/ 568532 h 921176"/>
                <a:gd name="connsiteX12" fmla="*/ 0 w 1723644"/>
                <a:gd name="connsiteY12" fmla="*/ 113709 h 921176"/>
                <a:gd name="connsiteX13" fmla="*/ 113709 w 1723644"/>
                <a:gd name="connsiteY13" fmla="*/ 0 h 92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644" h="921176">
                  <a:moveTo>
                    <a:pt x="113709" y="0"/>
                  </a:moveTo>
                  <a:lnTo>
                    <a:pt x="1609935" y="0"/>
                  </a:lnTo>
                  <a:cubicBezTo>
                    <a:pt x="1672735" y="0"/>
                    <a:pt x="1723644" y="50909"/>
                    <a:pt x="1723644" y="113709"/>
                  </a:cubicBezTo>
                  <a:lnTo>
                    <a:pt x="1723644" y="568532"/>
                  </a:lnTo>
                  <a:cubicBezTo>
                    <a:pt x="1723644" y="631332"/>
                    <a:pt x="1672735" y="682241"/>
                    <a:pt x="1609935" y="682241"/>
                  </a:cubicBezTo>
                  <a:lnTo>
                    <a:pt x="1508298" y="682241"/>
                  </a:lnTo>
                  <a:lnTo>
                    <a:pt x="1517852" y="727381"/>
                  </a:lnTo>
                  <a:cubicBezTo>
                    <a:pt x="1540452" y="796291"/>
                    <a:pt x="1578747" y="862414"/>
                    <a:pt x="1633278" y="921176"/>
                  </a:cubicBezTo>
                  <a:cubicBezTo>
                    <a:pt x="1489713" y="904233"/>
                    <a:pt x="1371038" y="822339"/>
                    <a:pt x="1308314" y="711681"/>
                  </a:cubicBezTo>
                  <a:lnTo>
                    <a:pt x="1295332" y="682241"/>
                  </a:lnTo>
                  <a:lnTo>
                    <a:pt x="113709" y="682241"/>
                  </a:lnTo>
                  <a:cubicBezTo>
                    <a:pt x="50909" y="682241"/>
                    <a:pt x="0" y="631332"/>
                    <a:pt x="0" y="568532"/>
                  </a:cubicBezTo>
                  <a:lnTo>
                    <a:pt x="0" y="113709"/>
                  </a:lnTo>
                  <a:cubicBezTo>
                    <a:pt x="0" y="50909"/>
                    <a:pt x="50909" y="0"/>
                    <a:pt x="113709" y="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rgbClr val="3411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36000" rtlCol="0" anchor="t" anchorCtr="0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rgbClr val="FCA297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● ● ● ● </a:t>
              </a:r>
              <a:endParaRPr lang="en-US" altLang="ko-KR" sz="900" b="1" dirty="0">
                <a:solidFill>
                  <a:srgbClr val="FCA29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여따담아조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8215303" y="1056886"/>
              <a:ext cx="1228892" cy="307360"/>
              <a:chOff x="9688404" y="466716"/>
              <a:chExt cx="998066" cy="25514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75EC65-6014-4789-E0F8-E8D5FD5FBBE9}"/>
                </a:ext>
              </a:extLst>
            </p:cNvPr>
            <p:cNvSpPr txBox="1"/>
            <p:nvPr/>
          </p:nvSpPr>
          <p:spPr>
            <a:xfrm>
              <a:off x="2248809" y="2953977"/>
              <a:ext cx="733081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서비스 흐름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90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2D1697-F65F-824D-9E85-6130582C94A7}"/>
              </a:ext>
            </a:extLst>
          </p:cNvPr>
          <p:cNvGrpSpPr/>
          <p:nvPr/>
        </p:nvGrpSpPr>
        <p:grpSpPr>
          <a:xfrm>
            <a:off x="99984" y="383524"/>
            <a:ext cx="11988000" cy="6418304"/>
            <a:chOff x="99984" y="357828"/>
            <a:chExt cx="11988000" cy="6444000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F0851B1-790A-BD32-D21B-236947CE0501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469392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5C4BE2C-D890-7B66-7C20-64E074A8040C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" y="6681216"/>
              <a:ext cx="11988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5400000" algn="t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CD74B5A-1AC4-8922-D5EA-36BE449F1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94000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C8AA5BC-FCCA-FE7D-F877-5964BE5030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34323" y="3579828"/>
              <a:ext cx="64440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algn="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45A8423-D07A-ECC2-CBF5-38EC9E5F9557}"/>
              </a:ext>
            </a:extLst>
          </p:cNvPr>
          <p:cNvGrpSpPr/>
          <p:nvPr/>
        </p:nvGrpSpPr>
        <p:grpSpPr>
          <a:xfrm>
            <a:off x="506515" y="145914"/>
            <a:ext cx="1934223" cy="710863"/>
            <a:chOff x="296862" y="155575"/>
            <a:chExt cx="2228850" cy="720725"/>
          </a:xfrm>
          <a:solidFill>
            <a:srgbClr val="2F5597"/>
          </a:solidFill>
        </p:grpSpPr>
        <p:sp>
          <p:nvSpPr>
            <p:cNvPr id="102" name="자유형: 도형 10">
              <a:extLst>
                <a:ext uri="{FF2B5EF4-FFF2-40B4-BE49-F238E27FC236}">
                  <a16:creationId xmlns:a16="http://schemas.microsoft.com/office/drawing/2014/main" id="{E40F8F10-D327-4B36-8026-F6050AD12AF3}"/>
                </a:ext>
              </a:extLst>
            </p:cNvPr>
            <p:cNvSpPr/>
            <p:nvPr/>
          </p:nvSpPr>
          <p:spPr>
            <a:xfrm>
              <a:off x="338931" y="257944"/>
              <a:ext cx="2162969" cy="544664"/>
            </a:xfrm>
            <a:prstGeom prst="rect">
              <a:avLst/>
            </a:prstGeom>
            <a:grpFill/>
            <a:ln w="22225">
              <a:solidFill>
                <a:srgbClr val="6B68AC"/>
              </a:solidFill>
            </a:ln>
            <a:effectLst>
              <a:outerShdw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ECO:BACK </a:t>
              </a:r>
              <a:endParaRPr lang="en-US" altLang="ko-KR" sz="2400" kern="0" dirty="0">
                <a:solidFill>
                  <a:prstClr val="whit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A78717-EFBC-15C4-483A-DB2C797175ED}"/>
                </a:ext>
              </a:extLst>
            </p:cNvPr>
            <p:cNvGrpSpPr/>
            <p:nvPr/>
          </p:nvGrpSpPr>
          <p:grpSpPr>
            <a:xfrm>
              <a:off x="296862" y="155575"/>
              <a:ext cx="84137" cy="720725"/>
              <a:chOff x="296862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E660D5-3ABB-5A69-4C42-FFED11F2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1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E625F875-740A-A7CC-C6B7-C78E4DA968BE}"/>
                  </a:ext>
                </a:extLst>
              </p:cNvPr>
              <p:cNvSpPr/>
              <p:nvPr/>
            </p:nvSpPr>
            <p:spPr>
              <a:xfrm>
                <a:off x="296862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6C11022-0EC7-30F7-0B6C-265E6F2E8A6B}"/>
                </a:ext>
              </a:extLst>
            </p:cNvPr>
            <p:cNvGrpSpPr/>
            <p:nvPr/>
          </p:nvGrpSpPr>
          <p:grpSpPr>
            <a:xfrm>
              <a:off x="2441575" y="155575"/>
              <a:ext cx="84137" cy="720725"/>
              <a:chOff x="3825875" y="155575"/>
              <a:chExt cx="84137" cy="720725"/>
            </a:xfrm>
            <a:grpFill/>
            <a:effectLst>
              <a:outerShdw dist="38100" dir="2700000" algn="tl" rotWithShape="0">
                <a:prstClr val="black">
                  <a:alpha val="30000"/>
                </a:prstClr>
              </a:outerShdw>
            </a:effectLst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6B5FD4E4-51F8-72C0-DC80-DD672D082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7944" y="155575"/>
                <a:ext cx="0" cy="720725"/>
              </a:xfrm>
              <a:prstGeom prst="line">
                <a:avLst/>
              </a:prstGeom>
              <a:grpFill/>
              <a:ln w="22225" cap="rnd">
                <a:solidFill>
                  <a:srgbClr val="6B6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38F16AFE-01C3-26C2-3837-4C6F9F8A5161}"/>
                  </a:ext>
                </a:extLst>
              </p:cNvPr>
              <p:cNvSpPr/>
              <p:nvPr/>
            </p:nvSpPr>
            <p:spPr>
              <a:xfrm>
                <a:off x="3825875" y="238140"/>
                <a:ext cx="84137" cy="555596"/>
              </a:xfrm>
              <a:prstGeom prst="roundRect">
                <a:avLst>
                  <a:gd name="adj" fmla="val 36404"/>
                </a:avLst>
              </a:prstGeom>
              <a:grpFill/>
              <a:ln w="19050">
                <a:solidFill>
                  <a:srgbClr val="6B68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BB36C6-33D3-2844-A357-87212E9FFF9A}"/>
              </a:ext>
            </a:extLst>
          </p:cNvPr>
          <p:cNvSpPr/>
          <p:nvPr/>
        </p:nvSpPr>
        <p:spPr>
          <a:xfrm>
            <a:off x="2456496" y="284828"/>
            <a:ext cx="202672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srgbClr val="2F5597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시스템 흐름도</a:t>
            </a:r>
          </a:p>
        </p:txBody>
      </p:sp>
      <p:pic>
        <p:nvPicPr>
          <p:cNvPr id="17" name="Google Shape;274;p7">
            <a:extLst>
              <a:ext uri="{FF2B5EF4-FFF2-40B4-BE49-F238E27FC236}">
                <a16:creationId xmlns:a16="http://schemas.microsoft.com/office/drawing/2014/main" id="{44FEBDBB-C582-7576-26EB-6A8DA5BD2BD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25" y="3024048"/>
            <a:ext cx="1863863" cy="1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5;p7">
            <a:extLst>
              <a:ext uri="{FF2B5EF4-FFF2-40B4-BE49-F238E27FC236}">
                <a16:creationId xmlns:a16="http://schemas.microsoft.com/office/drawing/2014/main" id="{A1573516-5A89-ECAA-8A2E-F2B2B4147D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00" y="2909875"/>
            <a:ext cx="19240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6;p7">
            <a:extLst>
              <a:ext uri="{FF2B5EF4-FFF2-40B4-BE49-F238E27FC236}">
                <a16:creationId xmlns:a16="http://schemas.microsoft.com/office/drawing/2014/main" id="{A48999F7-189F-4E0A-EC2A-D963E0AD4CF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375" y="1223699"/>
            <a:ext cx="1816875" cy="8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77;p7">
            <a:extLst>
              <a:ext uri="{FF2B5EF4-FFF2-40B4-BE49-F238E27FC236}">
                <a16:creationId xmlns:a16="http://schemas.microsoft.com/office/drawing/2014/main" id="{9170CEAA-0497-F985-B89B-1DA26160BDC4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450" y="1244499"/>
            <a:ext cx="1863875" cy="104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78;p7">
            <a:extLst>
              <a:ext uri="{FF2B5EF4-FFF2-40B4-BE49-F238E27FC236}">
                <a16:creationId xmlns:a16="http://schemas.microsoft.com/office/drawing/2014/main" id="{09D10AF0-6638-101A-90C7-4853735D2168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574" y="5164499"/>
            <a:ext cx="1428857" cy="1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79;p7">
            <a:extLst>
              <a:ext uri="{FF2B5EF4-FFF2-40B4-BE49-F238E27FC236}">
                <a16:creationId xmlns:a16="http://schemas.microsoft.com/office/drawing/2014/main" id="{D7A1E7DA-6D97-F5AA-1BC7-2F82615F211F}"/>
              </a:ext>
            </a:extLst>
          </p:cNvPr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650" y="2811887"/>
            <a:ext cx="1303333" cy="1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80;p7">
            <a:extLst>
              <a:ext uri="{FF2B5EF4-FFF2-40B4-BE49-F238E27FC236}">
                <a16:creationId xmlns:a16="http://schemas.microsoft.com/office/drawing/2014/main" id="{6BCB603C-ED84-085E-8624-3375BDE7A955}"/>
              </a:ext>
            </a:extLst>
          </p:cNvPr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900" y="2909887"/>
            <a:ext cx="1153787" cy="14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81;p7">
            <a:extLst>
              <a:ext uri="{FF2B5EF4-FFF2-40B4-BE49-F238E27FC236}">
                <a16:creationId xmlns:a16="http://schemas.microsoft.com/office/drawing/2014/main" id="{930D1C98-C6FB-6FA4-6D9C-0076C03473E2}"/>
              </a:ext>
            </a:extLst>
          </p:cNvPr>
          <p:cNvCxnSpPr/>
          <p:nvPr/>
        </p:nvCxnSpPr>
        <p:spPr>
          <a:xfrm rot="10800000" flipH="1">
            <a:off x="2043925" y="3729300"/>
            <a:ext cx="7890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82;p7">
            <a:extLst>
              <a:ext uri="{FF2B5EF4-FFF2-40B4-BE49-F238E27FC236}">
                <a16:creationId xmlns:a16="http://schemas.microsoft.com/office/drawing/2014/main" id="{8D683781-11EE-C076-E75B-A0502C99E718}"/>
              </a:ext>
            </a:extLst>
          </p:cNvPr>
          <p:cNvCxnSpPr/>
          <p:nvPr/>
        </p:nvCxnSpPr>
        <p:spPr>
          <a:xfrm rot="10800000">
            <a:off x="2034925" y="3908725"/>
            <a:ext cx="80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83;p7">
            <a:extLst>
              <a:ext uri="{FF2B5EF4-FFF2-40B4-BE49-F238E27FC236}">
                <a16:creationId xmlns:a16="http://schemas.microsoft.com/office/drawing/2014/main" id="{BEC88D05-634A-1FFF-0D89-E98252FA5B03}"/>
              </a:ext>
            </a:extLst>
          </p:cNvPr>
          <p:cNvCxnSpPr/>
          <p:nvPr/>
        </p:nvCxnSpPr>
        <p:spPr>
          <a:xfrm rot="5397994" flipH="1">
            <a:off x="3499900" y="2555124"/>
            <a:ext cx="514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84;p7">
            <a:extLst>
              <a:ext uri="{FF2B5EF4-FFF2-40B4-BE49-F238E27FC236}">
                <a16:creationId xmlns:a16="http://schemas.microsoft.com/office/drawing/2014/main" id="{AB86EE4F-4BDE-2650-308C-C047CFB96F26}"/>
              </a:ext>
            </a:extLst>
          </p:cNvPr>
          <p:cNvCxnSpPr/>
          <p:nvPr/>
        </p:nvCxnSpPr>
        <p:spPr>
          <a:xfrm rot="5401971">
            <a:off x="3670325" y="2560875"/>
            <a:ext cx="52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85;p7">
            <a:extLst>
              <a:ext uri="{FF2B5EF4-FFF2-40B4-BE49-F238E27FC236}">
                <a16:creationId xmlns:a16="http://schemas.microsoft.com/office/drawing/2014/main" id="{D966EA3C-9536-343F-F00A-C3DFB5886E86}"/>
              </a:ext>
            </a:extLst>
          </p:cNvPr>
          <p:cNvCxnSpPr/>
          <p:nvPr/>
        </p:nvCxnSpPr>
        <p:spPr>
          <a:xfrm rot="5397994" flipH="1">
            <a:off x="3499900" y="4779161"/>
            <a:ext cx="514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86;p7">
            <a:extLst>
              <a:ext uri="{FF2B5EF4-FFF2-40B4-BE49-F238E27FC236}">
                <a16:creationId xmlns:a16="http://schemas.microsoft.com/office/drawing/2014/main" id="{4568DA8C-420E-DA64-ECFB-3BFD97B94E40}"/>
              </a:ext>
            </a:extLst>
          </p:cNvPr>
          <p:cNvCxnSpPr/>
          <p:nvPr/>
        </p:nvCxnSpPr>
        <p:spPr>
          <a:xfrm rot="5401971">
            <a:off x="3670325" y="4784913"/>
            <a:ext cx="52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87;p7">
            <a:extLst>
              <a:ext uri="{FF2B5EF4-FFF2-40B4-BE49-F238E27FC236}">
                <a16:creationId xmlns:a16="http://schemas.microsoft.com/office/drawing/2014/main" id="{5F96B822-5842-D4D1-3D63-B8DC7E62939D}"/>
              </a:ext>
            </a:extLst>
          </p:cNvPr>
          <p:cNvCxnSpPr/>
          <p:nvPr/>
        </p:nvCxnSpPr>
        <p:spPr>
          <a:xfrm rot="10800000" flipH="1">
            <a:off x="4675150" y="3729300"/>
            <a:ext cx="7890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88;p7">
            <a:extLst>
              <a:ext uri="{FF2B5EF4-FFF2-40B4-BE49-F238E27FC236}">
                <a16:creationId xmlns:a16="http://schemas.microsoft.com/office/drawing/2014/main" id="{DDA26503-E043-7DA6-0E7D-A26BF22AB59D}"/>
              </a:ext>
            </a:extLst>
          </p:cNvPr>
          <p:cNvCxnSpPr/>
          <p:nvPr/>
        </p:nvCxnSpPr>
        <p:spPr>
          <a:xfrm rot="10800000">
            <a:off x="4666150" y="3908725"/>
            <a:ext cx="80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89;p7">
            <a:extLst>
              <a:ext uri="{FF2B5EF4-FFF2-40B4-BE49-F238E27FC236}">
                <a16:creationId xmlns:a16="http://schemas.microsoft.com/office/drawing/2014/main" id="{B9F609B7-4F85-0760-422E-1E244CD49A2F}"/>
              </a:ext>
            </a:extLst>
          </p:cNvPr>
          <p:cNvCxnSpPr/>
          <p:nvPr/>
        </p:nvCxnSpPr>
        <p:spPr>
          <a:xfrm rot="8099076" flipH="1">
            <a:off x="7168663" y="2526890"/>
            <a:ext cx="788919" cy="89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90;p7">
            <a:extLst>
              <a:ext uri="{FF2B5EF4-FFF2-40B4-BE49-F238E27FC236}">
                <a16:creationId xmlns:a16="http://schemas.microsoft.com/office/drawing/2014/main" id="{0AA72BA9-EF7A-213C-C9E9-450B549C3971}"/>
              </a:ext>
            </a:extLst>
          </p:cNvPr>
          <p:cNvCxnSpPr/>
          <p:nvPr/>
        </p:nvCxnSpPr>
        <p:spPr>
          <a:xfrm rot="8100909">
            <a:off x="7283973" y="2656564"/>
            <a:ext cx="8024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91;p7">
            <a:extLst>
              <a:ext uri="{FF2B5EF4-FFF2-40B4-BE49-F238E27FC236}">
                <a16:creationId xmlns:a16="http://schemas.microsoft.com/office/drawing/2014/main" id="{0D69D034-437B-9B23-226C-DA2878EE8566}"/>
              </a:ext>
            </a:extLst>
          </p:cNvPr>
          <p:cNvCxnSpPr/>
          <p:nvPr/>
        </p:nvCxnSpPr>
        <p:spPr>
          <a:xfrm rot="-8099076" flipH="1">
            <a:off x="9669641" y="2528546"/>
            <a:ext cx="788919" cy="89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92;p7">
            <a:extLst>
              <a:ext uri="{FF2B5EF4-FFF2-40B4-BE49-F238E27FC236}">
                <a16:creationId xmlns:a16="http://schemas.microsoft.com/office/drawing/2014/main" id="{997F6778-9BB1-ACEE-560D-649FC9ACF186}"/>
              </a:ext>
            </a:extLst>
          </p:cNvPr>
          <p:cNvCxnSpPr/>
          <p:nvPr/>
        </p:nvCxnSpPr>
        <p:spPr>
          <a:xfrm rot="-8100909">
            <a:off x="9537633" y="2655099"/>
            <a:ext cx="8024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4320749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816</Words>
  <Application>Microsoft Office PowerPoint</Application>
  <PresentationFormat>와이드스크린</PresentationFormat>
  <Paragraphs>233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서울남산 장체B</vt:lpstr>
      <vt:lpstr>서울남산 장체BL</vt:lpstr>
      <vt:lpstr>08서울남산체 EB</vt:lpstr>
      <vt:lpstr>맑은 고딕</vt:lpstr>
      <vt:lpstr>08서울남산체 B</vt:lpstr>
      <vt:lpstr>08서울남산체 M</vt:lpstr>
      <vt:lpstr>야놀자 야체 R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82106</cp:lastModifiedBy>
  <cp:revision>67</cp:revision>
  <dcterms:created xsi:type="dcterms:W3CDTF">2020-04-20T04:21:07Z</dcterms:created>
  <dcterms:modified xsi:type="dcterms:W3CDTF">2022-08-04T11:29:40Z</dcterms:modified>
</cp:coreProperties>
</file>